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9AA9DF-0825-4073-8B54-CE2F7D261622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D56A9E-5B18-48B6-B8EA-BDBE0B7336A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5760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«Улыбка»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профессий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</a:t>
            </a:r>
          </a:p>
          <a:p>
            <a:pPr algn="r"/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Шешукова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О.А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8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8" y="692696"/>
            <a:ext cx="8482519" cy="5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" y="775956"/>
            <a:ext cx="8320996" cy="55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3764" r="6324" b="15196"/>
          <a:stretch/>
        </p:blipFill>
        <p:spPr>
          <a:xfrm>
            <a:off x="1907704" y="263849"/>
            <a:ext cx="5400600" cy="64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6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2287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22704" cy="57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96944" cy="63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22704" cy="57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04856" cy="15841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5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7"/>
            <a:ext cx="8229860" cy="548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" b="13340"/>
          <a:stretch/>
        </p:blipFill>
        <p:spPr>
          <a:xfrm>
            <a:off x="1907704" y="188640"/>
            <a:ext cx="505968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0166"/>
            <a:ext cx="8208912" cy="61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5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0" y="548680"/>
            <a:ext cx="831692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171"/>
            <a:ext cx="5328592" cy="67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5" y="382865"/>
            <a:ext cx="7866736" cy="60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9" y="476672"/>
            <a:ext cx="8352928" cy="55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3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91" y="0"/>
            <a:ext cx="406616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7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18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Муниципальное Бюджетное Дошкольное Образовательное Учреждение детский сад «Улыбка»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«Улыбка»</dc:title>
  <dc:creator>Непоседы</dc:creator>
  <cp:lastModifiedBy>Непоседы</cp:lastModifiedBy>
  <cp:revision>4</cp:revision>
  <dcterms:created xsi:type="dcterms:W3CDTF">2022-03-15T10:13:14Z</dcterms:created>
  <dcterms:modified xsi:type="dcterms:W3CDTF">2022-03-18T00:47:28Z</dcterms:modified>
</cp:coreProperties>
</file>