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17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69282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10850" r="16414" b="17233"/>
          <a:stretch>
            <a:fillRect/>
          </a:stretch>
        </p:blipFill>
        <p:spPr bwMode="auto">
          <a:xfrm>
            <a:off x="928662" y="214290"/>
            <a:ext cx="2383169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1\Desktop\Test-na-kosmonavta-vzyali-by-vas-v-kosmonavty-ili-net-projdite-test-chtoby-uznat.jpg"/>
          <p:cNvPicPr>
            <a:picLocks noChangeAspect="1" noChangeArrowheads="1"/>
          </p:cNvPicPr>
          <p:nvPr/>
        </p:nvPicPr>
        <p:blipFill>
          <a:blip r:embed="rId3"/>
          <a:srcRect l="1740" t="5341" r="37367" b="16657"/>
          <a:stretch>
            <a:fillRect/>
          </a:stretch>
        </p:blipFill>
        <p:spPr bwMode="auto">
          <a:xfrm>
            <a:off x="3571868" y="214290"/>
            <a:ext cx="2514615" cy="1928826"/>
          </a:xfrm>
          <a:prstGeom prst="rect">
            <a:avLst/>
          </a:prstGeom>
          <a:noFill/>
        </p:spPr>
      </p:pic>
      <p:pic>
        <p:nvPicPr>
          <p:cNvPr id="1029" name="Picture 5" descr="C:\Users\1\Desktop\КОСМОС\f57d07f8b155053bc2388f33e8e3bd73.jpg"/>
          <p:cNvPicPr>
            <a:picLocks noChangeAspect="1" noChangeArrowheads="1"/>
          </p:cNvPicPr>
          <p:nvPr/>
        </p:nvPicPr>
        <p:blipFill>
          <a:blip r:embed="rId4"/>
          <a:srcRect l="7379" r="26767" b="13840"/>
          <a:stretch>
            <a:fillRect/>
          </a:stretch>
        </p:blipFill>
        <p:spPr bwMode="auto">
          <a:xfrm>
            <a:off x="6429388" y="214290"/>
            <a:ext cx="2428892" cy="1890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3" descr="C:\Users\1\Desktop\КОСМОС\ovoschi-v-kosmose-v2.orig.jpg"/>
          <p:cNvPicPr>
            <a:picLocks noChangeAspect="1" noChangeArrowheads="1"/>
          </p:cNvPicPr>
          <p:nvPr/>
        </p:nvPicPr>
        <p:blipFill>
          <a:blip r:embed="rId5" cstate="print"/>
          <a:srcRect l="18728" r="4925" b="13078"/>
          <a:stretch>
            <a:fillRect/>
          </a:stretch>
        </p:blipFill>
        <p:spPr bwMode="auto">
          <a:xfrm>
            <a:off x="928662" y="2285992"/>
            <a:ext cx="2357454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1\Desktop\КОСМОС\5937d8ee7ee4d.jpeg"/>
          <p:cNvPicPr>
            <a:picLocks noChangeAspect="1" noChangeArrowheads="1"/>
          </p:cNvPicPr>
          <p:nvPr/>
        </p:nvPicPr>
        <p:blipFill>
          <a:blip r:embed="rId6"/>
          <a:srcRect l="5263"/>
          <a:stretch>
            <a:fillRect/>
          </a:stretch>
        </p:blipFill>
        <p:spPr bwMode="auto">
          <a:xfrm>
            <a:off x="3571868" y="2285992"/>
            <a:ext cx="2525786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5" descr="C:\Users\1\Desktop\85821677.jpg"/>
          <p:cNvPicPr>
            <a:picLocks noChangeAspect="1" noChangeArrowheads="1"/>
          </p:cNvPicPr>
          <p:nvPr/>
        </p:nvPicPr>
        <p:blipFill>
          <a:blip r:embed="rId7" cstate="print"/>
          <a:srcRect r="14062"/>
          <a:stretch>
            <a:fillRect/>
          </a:stretch>
        </p:blipFill>
        <p:spPr bwMode="auto">
          <a:xfrm>
            <a:off x="6500826" y="2273305"/>
            <a:ext cx="2357454" cy="1941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1\Desktop\iss040e006087.jpg"/>
          <p:cNvPicPr>
            <a:picLocks noChangeAspect="1" noChangeArrowheads="1"/>
          </p:cNvPicPr>
          <p:nvPr/>
        </p:nvPicPr>
        <p:blipFill>
          <a:blip r:embed="rId8" cstate="print"/>
          <a:srcRect l="10763"/>
          <a:stretch>
            <a:fillRect/>
          </a:stretch>
        </p:blipFill>
        <p:spPr bwMode="auto">
          <a:xfrm>
            <a:off x="6429388" y="4357694"/>
            <a:ext cx="2495613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3" descr="C:\Users\1\Desktop\astronaut-sleep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429132"/>
            <a:ext cx="2476517" cy="2071702"/>
          </a:xfrm>
          <a:prstGeom prst="rect">
            <a:avLst/>
          </a:prstGeom>
          <a:noFill/>
        </p:spPr>
      </p:pic>
      <p:pic>
        <p:nvPicPr>
          <p:cNvPr id="3" name="Picture 4" descr="C:\Users\1\Desktop\ooRoadtothestar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4429132"/>
            <a:ext cx="2428892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\Desktop\e96dc02b2c129fb153296ee9e3befafe318ff6fbbd70353c424d9a4964a579f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55240" y="616604"/>
            <a:ext cx="2270486" cy="14658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8" descr="C:\Users\1\Desktop\begovaya-dorozhka-sportsart-t615-foto-01-1000x750.jpg"/>
          <p:cNvPicPr>
            <a:picLocks noChangeAspect="1" noChangeArrowheads="1"/>
          </p:cNvPicPr>
          <p:nvPr/>
        </p:nvPicPr>
        <p:blipFill>
          <a:blip r:embed="rId3" cstate="print"/>
          <a:srcRect l="5772" r="7648"/>
          <a:stretch>
            <a:fillRect/>
          </a:stretch>
        </p:blipFill>
        <p:spPr bwMode="auto">
          <a:xfrm rot="10800000" flipV="1">
            <a:off x="5000627" y="214290"/>
            <a:ext cx="1561250" cy="2258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7" descr="C:\Users\1\Desktop\pngtree-blue-stereo-chemical-microscope-illustration-image_1409235.jpg"/>
          <p:cNvPicPr>
            <a:picLocks noChangeAspect="1" noChangeArrowheads="1"/>
          </p:cNvPicPr>
          <p:nvPr/>
        </p:nvPicPr>
        <p:blipFill>
          <a:blip r:embed="rId4"/>
          <a:srcRect l="23047" r="17187"/>
          <a:stretch>
            <a:fillRect/>
          </a:stretch>
        </p:blipFill>
        <p:spPr bwMode="auto">
          <a:xfrm>
            <a:off x="169705" y="2643183"/>
            <a:ext cx="1473337" cy="223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C:\Users\1\Desktop\КОСМОС\919fa8ac67c6bf05177b371735277fa6.jpg"/>
          <p:cNvPicPr>
            <a:picLocks noChangeAspect="1" noChangeArrowheads="1"/>
          </p:cNvPicPr>
          <p:nvPr/>
        </p:nvPicPr>
        <p:blipFill>
          <a:blip r:embed="rId5"/>
          <a:srcRect l="54321" b="65109"/>
          <a:stretch>
            <a:fillRect/>
          </a:stretch>
        </p:blipFill>
        <p:spPr bwMode="auto">
          <a:xfrm rot="16200000">
            <a:off x="1331932" y="3097168"/>
            <a:ext cx="2214578" cy="1306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6" descr="C:\Users\1\Desktop\depositphotos_11129423-stock-photo-space-satell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931785" y="2997515"/>
            <a:ext cx="2214578" cy="1505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4" descr="C:\Users\1\Desktop\КОСМОС\hello_html_10649d94.jpg"/>
          <p:cNvPicPr>
            <a:picLocks noChangeAspect="1" noChangeArrowheads="1"/>
          </p:cNvPicPr>
          <p:nvPr/>
        </p:nvPicPr>
        <p:blipFill>
          <a:blip r:embed="rId7"/>
          <a:srcRect l="46886"/>
          <a:stretch>
            <a:fillRect/>
          </a:stretch>
        </p:blipFill>
        <p:spPr bwMode="auto">
          <a:xfrm>
            <a:off x="6786578" y="2571744"/>
            <a:ext cx="1626692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C:\Users\1\Desktop\537989.png"/>
          <p:cNvPicPr>
            <a:picLocks noChangeAspect="1" noChangeArrowheads="1"/>
          </p:cNvPicPr>
          <p:nvPr/>
        </p:nvPicPr>
        <p:blipFill>
          <a:blip r:embed="rId8"/>
          <a:srcRect l="30625" r="31875"/>
          <a:stretch>
            <a:fillRect/>
          </a:stretch>
        </p:blipFill>
        <p:spPr bwMode="auto">
          <a:xfrm rot="10800000" flipV="1">
            <a:off x="4929188" y="2571744"/>
            <a:ext cx="1714513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4" descr="C:\Users\1\Desktop\КОСМОС\hello_html_10649d94.jpg"/>
          <p:cNvPicPr>
            <a:picLocks noChangeAspect="1" noChangeArrowheads="1"/>
          </p:cNvPicPr>
          <p:nvPr/>
        </p:nvPicPr>
        <p:blipFill>
          <a:blip r:embed="rId7"/>
          <a:srcRect r="46416"/>
          <a:stretch>
            <a:fillRect/>
          </a:stretch>
        </p:blipFill>
        <p:spPr bwMode="auto">
          <a:xfrm>
            <a:off x="6786578" y="84021"/>
            <a:ext cx="1643074" cy="2416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C:\Users\1\Desktop\img19.jpg"/>
          <p:cNvPicPr>
            <a:picLocks noChangeAspect="1" noChangeArrowheads="1"/>
          </p:cNvPicPr>
          <p:nvPr/>
        </p:nvPicPr>
        <p:blipFill>
          <a:blip r:embed="rId9" cstate="print"/>
          <a:srcRect l="73801" b="51989"/>
          <a:stretch>
            <a:fillRect/>
          </a:stretch>
        </p:blipFill>
        <p:spPr bwMode="auto">
          <a:xfrm>
            <a:off x="142844" y="5214950"/>
            <a:ext cx="864126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2" descr="C:\Users\1\Desktop\img19.jpg"/>
          <p:cNvPicPr>
            <a:picLocks noChangeAspect="1" noChangeArrowheads="1"/>
          </p:cNvPicPr>
          <p:nvPr/>
        </p:nvPicPr>
        <p:blipFill>
          <a:blip r:embed="rId10"/>
          <a:srcRect r="77957" b="59980"/>
          <a:stretch>
            <a:fillRect/>
          </a:stretch>
        </p:blipFill>
        <p:spPr bwMode="auto">
          <a:xfrm>
            <a:off x="1142976" y="5214950"/>
            <a:ext cx="936849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2" descr="C:\Users\1\Desktop\img19.jpg"/>
          <p:cNvPicPr>
            <a:picLocks noChangeAspect="1" noChangeArrowheads="1"/>
          </p:cNvPicPr>
          <p:nvPr/>
        </p:nvPicPr>
        <p:blipFill>
          <a:blip r:embed="rId11" cstate="print"/>
          <a:srcRect l="60118" t="47152" r="8054"/>
          <a:stretch>
            <a:fillRect/>
          </a:stretch>
        </p:blipFill>
        <p:spPr bwMode="auto">
          <a:xfrm>
            <a:off x="2285984" y="5214950"/>
            <a:ext cx="921039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C:\Users\1\Desktop\img19.jpg"/>
          <p:cNvPicPr>
            <a:picLocks noChangeAspect="1" noChangeArrowheads="1"/>
          </p:cNvPicPr>
          <p:nvPr/>
        </p:nvPicPr>
        <p:blipFill>
          <a:blip r:embed="rId10"/>
          <a:srcRect l="43497" t="14401" r="31749" b="45520"/>
          <a:stretch>
            <a:fillRect/>
          </a:stretch>
        </p:blipFill>
        <p:spPr bwMode="auto">
          <a:xfrm>
            <a:off x="3357554" y="5214950"/>
            <a:ext cx="921040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3" descr="C:\Users\1\Desktop\depositphotos_9461267-stock-illustration-jeans-and-t-shirt-men.jpg"/>
          <p:cNvPicPr>
            <a:picLocks noChangeAspect="1" noChangeArrowheads="1"/>
          </p:cNvPicPr>
          <p:nvPr/>
        </p:nvPicPr>
        <p:blipFill>
          <a:blip r:embed="rId12" cstate="print"/>
          <a:srcRect t="7260" r="48133" b="4349"/>
          <a:stretch>
            <a:fillRect/>
          </a:stretch>
        </p:blipFill>
        <p:spPr bwMode="auto">
          <a:xfrm>
            <a:off x="4429124" y="5214950"/>
            <a:ext cx="963822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4" descr="C:\Users\1\Desktop\maxresdefault.jpg"/>
          <p:cNvPicPr>
            <a:picLocks noChangeAspect="1" noChangeArrowheads="1"/>
          </p:cNvPicPr>
          <p:nvPr/>
        </p:nvPicPr>
        <p:blipFill>
          <a:blip r:embed="rId13" cstate="print"/>
          <a:srcRect l="7600" r="16400"/>
          <a:stretch>
            <a:fillRect/>
          </a:stretch>
        </p:blipFill>
        <p:spPr bwMode="auto">
          <a:xfrm rot="16200000">
            <a:off x="5317066" y="5398578"/>
            <a:ext cx="1401822" cy="891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5" descr="C:\Users\1\Desktop\rnr-bag-inside_web_20b3231c-004c-4b5f-9426-5924161dde9d_grand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6572263" y="5143512"/>
            <a:ext cx="975871" cy="1428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6" descr="C:\Users\1\Desktop\5834400947.jpg"/>
          <p:cNvPicPr>
            <a:picLocks noChangeAspect="1" noChangeArrowheads="1"/>
          </p:cNvPicPr>
          <p:nvPr/>
        </p:nvPicPr>
        <p:blipFill>
          <a:blip r:embed="rId15" cstate="print"/>
          <a:srcRect r="10862"/>
          <a:stretch>
            <a:fillRect/>
          </a:stretch>
        </p:blipFill>
        <p:spPr bwMode="auto">
          <a:xfrm rot="5400000">
            <a:off x="7456497" y="5402286"/>
            <a:ext cx="1428761" cy="911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a6ba4d046207b09ace5de76e77a689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1808294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7" name="Picture 3" descr="C:\Users\1\Desktop\derevo-bereza-listva-listya.jpg"/>
          <p:cNvPicPr>
            <a:picLocks noChangeAspect="1" noChangeArrowheads="1"/>
          </p:cNvPicPr>
          <p:nvPr/>
        </p:nvPicPr>
        <p:blipFill>
          <a:blip r:embed="rId3" cstate="print"/>
          <a:srcRect l="6818" t="4545" r="4544"/>
          <a:stretch>
            <a:fillRect/>
          </a:stretch>
        </p:blipFill>
        <p:spPr bwMode="auto">
          <a:xfrm>
            <a:off x="0" y="3143248"/>
            <a:ext cx="1857356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8" name="Picture 4" descr="C:\Users\1\Desktop\img_5702b6c6ceb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3" y="3143248"/>
            <a:ext cx="1768633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9" name="Picture 5" descr="C:\Users\1\Desktop\hello_html_m79e9550a.jpg"/>
          <p:cNvPicPr>
            <a:picLocks noChangeAspect="1" noChangeArrowheads="1"/>
          </p:cNvPicPr>
          <p:nvPr/>
        </p:nvPicPr>
        <p:blipFill>
          <a:blip r:embed="rId5"/>
          <a:srcRect r="24778"/>
          <a:stretch>
            <a:fillRect/>
          </a:stretch>
        </p:blipFill>
        <p:spPr bwMode="auto">
          <a:xfrm>
            <a:off x="3929058" y="3071811"/>
            <a:ext cx="1624147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50" name="Picture 6" descr="C:\Users\1\Desktop\kartinki-derev-ev-dlya-detey-detskogo-sada-9.jpg"/>
          <p:cNvPicPr>
            <a:picLocks noChangeAspect="1" noChangeArrowheads="1"/>
          </p:cNvPicPr>
          <p:nvPr/>
        </p:nvPicPr>
        <p:blipFill>
          <a:blip r:embed="rId6"/>
          <a:srcRect l="7715" t="3359" r="8692" b="14619"/>
          <a:stretch>
            <a:fillRect/>
          </a:stretch>
        </p:blipFill>
        <p:spPr bwMode="auto">
          <a:xfrm>
            <a:off x="4071934" y="214290"/>
            <a:ext cx="1809763" cy="2714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2" descr="C:\Users\1\Desktop\84b929b46d118ce3104a17631c35a3b8bc681bbb9fc481ca86f4ad7bedc045f9.jpg"/>
          <p:cNvPicPr>
            <a:picLocks noChangeAspect="1" noChangeArrowheads="1"/>
          </p:cNvPicPr>
          <p:nvPr/>
        </p:nvPicPr>
        <p:blipFill>
          <a:blip r:embed="rId7"/>
          <a:srcRect t="5929" r="58139"/>
          <a:stretch>
            <a:fillRect/>
          </a:stretch>
        </p:blipFill>
        <p:spPr bwMode="auto">
          <a:xfrm>
            <a:off x="142844" y="142852"/>
            <a:ext cx="1756069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8" descr="C:\Users\1\Desktop\img_5702b56de610b.jpg"/>
          <p:cNvPicPr>
            <a:picLocks noChangeAspect="1" noChangeArrowheads="1"/>
          </p:cNvPicPr>
          <p:nvPr/>
        </p:nvPicPr>
        <p:blipFill>
          <a:blip r:embed="rId8" cstate="print"/>
          <a:srcRect l="4286" r="44285"/>
          <a:stretch>
            <a:fillRect/>
          </a:stretch>
        </p:blipFill>
        <p:spPr bwMode="auto">
          <a:xfrm>
            <a:off x="5715008" y="3071810"/>
            <a:ext cx="1714512" cy="2786082"/>
          </a:xfrm>
          <a:prstGeom prst="rect">
            <a:avLst/>
          </a:prstGeom>
          <a:noFill/>
        </p:spPr>
      </p:pic>
      <p:pic>
        <p:nvPicPr>
          <p:cNvPr id="1027" name="Picture 3" descr="C:\Users\1\Desktop\6a025b747b5f3fc529fcee236436cc0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72198" y="214290"/>
            <a:ext cx="178596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listya-duba-1.jpg"/>
          <p:cNvPicPr>
            <a:picLocks noChangeAspect="1" noChangeArrowheads="1"/>
          </p:cNvPicPr>
          <p:nvPr/>
        </p:nvPicPr>
        <p:blipFill>
          <a:blip r:embed="rId2" cstate="print"/>
          <a:srcRect t="8964" r="6061"/>
          <a:stretch>
            <a:fillRect/>
          </a:stretch>
        </p:blipFill>
        <p:spPr bwMode="auto">
          <a:xfrm rot="5400000">
            <a:off x="250001" y="750075"/>
            <a:ext cx="2214578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1\Desktop\transparent-plane-forest-ideas-latest-version-for-free-download-on5d8ce33eb1e137.7437718415695143027286.jpg"/>
          <p:cNvPicPr>
            <a:picLocks noChangeAspect="1" noChangeArrowheads="1"/>
          </p:cNvPicPr>
          <p:nvPr/>
        </p:nvPicPr>
        <p:blipFill>
          <a:blip r:embed="rId3" cstate="print"/>
          <a:srcRect t="7143"/>
          <a:stretch>
            <a:fillRect/>
          </a:stretch>
        </p:blipFill>
        <p:spPr bwMode="auto">
          <a:xfrm rot="5400000">
            <a:off x="1931327" y="728897"/>
            <a:ext cx="2247746" cy="1580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1\Desktop\1534621800_leaves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33571" y="581215"/>
            <a:ext cx="2286017" cy="15521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1\Desktop\f97f3f448a8807389ec3f4721ebad270.jpg"/>
          <p:cNvPicPr>
            <a:picLocks noChangeAspect="1" noChangeArrowheads="1"/>
          </p:cNvPicPr>
          <p:nvPr/>
        </p:nvPicPr>
        <p:blipFill>
          <a:blip r:embed="rId5" cstate="print"/>
          <a:srcRect l="11096" r="11228"/>
          <a:stretch>
            <a:fillRect/>
          </a:stretch>
        </p:blipFill>
        <p:spPr bwMode="auto">
          <a:xfrm rot="5400000">
            <a:off x="5352127" y="577171"/>
            <a:ext cx="2286017" cy="15602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5" name="Picture 7" descr="C:\Users\1\Desktop\elovie-vetki-v2.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984135" y="802550"/>
            <a:ext cx="2286017" cy="1538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8" name="Picture 10" descr="C:\Users\1\Desktop\kisspng-maple-leaf-clip-art-maple-leaf-5a72a57ce19802.13712831151746290892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606596" y="3037082"/>
            <a:ext cx="2321730" cy="16768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3" descr="C:\Users\1\Desktop\acorn-oak-stock-photography-royalty-free-png-favpng-pVvySTyMMSbAytZvsdgM17dk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250264" y="4607727"/>
            <a:ext cx="1500196" cy="10001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9" name="Picture 11" descr="C:\Users\1\Desktop\shishka_sosny_picundsko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643306" y="5500702"/>
            <a:ext cx="1428760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60" name="Picture 12" descr="C:\Users\1\Desktop\0018-030-El.png"/>
          <p:cNvPicPr>
            <a:picLocks noChangeAspect="1" noChangeArrowheads="1"/>
          </p:cNvPicPr>
          <p:nvPr/>
        </p:nvPicPr>
        <p:blipFill>
          <a:blip r:embed="rId10"/>
          <a:srcRect r="17425"/>
          <a:stretch>
            <a:fillRect/>
          </a:stretch>
        </p:blipFill>
        <p:spPr bwMode="auto">
          <a:xfrm rot="10800000" flipV="1">
            <a:off x="5031479" y="5214950"/>
            <a:ext cx="998042" cy="15001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61" name="Picture 13" descr="C:\Users\1\Desktop\v73fqy-5667b2144072ca8d59bc567b83ba7db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2143108" y="3071810"/>
            <a:ext cx="135732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62" name="Picture 14" descr="C:\Users\1\Desktop\458fec86dadbb6d7830e7b381cba34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-33378" y="4605355"/>
            <a:ext cx="1500200" cy="1004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63" name="Picture 15" descr="C:\Users\1\Desktop\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 flipH="1">
            <a:off x="6000759" y="5429264"/>
            <a:ext cx="1500198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64" name="Picture 16" descr="C:\Users\1\Desktop\hello_html_m2861864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200000">
            <a:off x="1107259" y="3036091"/>
            <a:ext cx="1357321" cy="1000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" name="Picture 14" descr="C:\Users\1\Desktop\458fec86dadbb6d7830e7b381cba3405.jpg"/>
          <p:cNvPicPr>
            <a:picLocks noChangeAspect="1" noChangeArrowheads="1"/>
          </p:cNvPicPr>
          <p:nvPr/>
        </p:nvPicPr>
        <p:blipFill>
          <a:blip r:embed="rId15"/>
          <a:srcRect l="36152"/>
          <a:stretch>
            <a:fillRect/>
          </a:stretch>
        </p:blipFill>
        <p:spPr bwMode="auto">
          <a:xfrm rot="5400000">
            <a:off x="5359908" y="3069720"/>
            <a:ext cx="2286016" cy="15758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69" name="Picture 21" descr="C:\Users\1\Desktop\Kartinki_dlya_detey_s_ryabinoy_4_26112701.png"/>
          <p:cNvPicPr>
            <a:picLocks noChangeAspect="1" noChangeArrowheads="1"/>
          </p:cNvPicPr>
          <p:nvPr/>
        </p:nvPicPr>
        <p:blipFill>
          <a:blip r:embed="rId16" cstate="print"/>
          <a:srcRect t="11765" b="5882"/>
          <a:stretch>
            <a:fillRect/>
          </a:stretch>
        </p:blipFill>
        <p:spPr bwMode="auto">
          <a:xfrm rot="5400000">
            <a:off x="1142858" y="4607730"/>
            <a:ext cx="1500199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70" name="Picture 22" descr="C:\Users\1\Desktop\png-transparent-leaf-tree-lindens-leaf.png"/>
          <p:cNvPicPr>
            <a:picLocks noChangeAspect="1" noChangeArrowheads="1"/>
          </p:cNvPicPr>
          <p:nvPr/>
        </p:nvPicPr>
        <p:blipFill>
          <a:blip r:embed="rId17" cstate="print"/>
          <a:srcRect l="13895" r="13024"/>
          <a:stretch>
            <a:fillRect/>
          </a:stretch>
        </p:blipFill>
        <p:spPr bwMode="auto">
          <a:xfrm rot="5400000">
            <a:off x="7038597" y="3248419"/>
            <a:ext cx="2282045" cy="1500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" name="Picture 2" descr="C:\Users\1\Desktop\img19.jpg"/>
          <p:cNvPicPr>
            <a:picLocks noChangeAspect="1" noChangeArrowheads="1"/>
          </p:cNvPicPr>
          <p:nvPr/>
        </p:nvPicPr>
        <p:blipFill>
          <a:blip r:embed="rId18" cstate="print"/>
          <a:srcRect l="73801" b="51989"/>
          <a:stretch>
            <a:fillRect/>
          </a:stretch>
        </p:blipFill>
        <p:spPr bwMode="auto">
          <a:xfrm>
            <a:off x="285720" y="2857496"/>
            <a:ext cx="864126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kor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42886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077" name="Picture 5" descr="C:\Users\1\Desktop\kisspng-mustang-hackney-horse-dutch-harness-horse-hackney-5b10890aeb1853.316383111527810314963.jpg"/>
          <p:cNvPicPr>
            <a:picLocks noChangeAspect="1" noChangeArrowheads="1"/>
          </p:cNvPicPr>
          <p:nvPr/>
        </p:nvPicPr>
        <p:blipFill>
          <a:blip r:embed="rId3"/>
          <a:srcRect l="15467" t="7199" r="13386"/>
          <a:stretch>
            <a:fillRect/>
          </a:stretch>
        </p:blipFill>
        <p:spPr bwMode="auto">
          <a:xfrm>
            <a:off x="3143240" y="0"/>
            <a:ext cx="2874941" cy="242886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078" name="Picture 6" descr="C:\Users\1\Desktop\zaniatiie-s-implantirovannym-riebionkom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3000364" cy="23574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079" name="Picture 7" descr="C:\Users\1\Desktop\JT-1001-18-1920x1920.jpg"/>
          <p:cNvPicPr>
            <a:picLocks noChangeAspect="1" noChangeArrowheads="1"/>
          </p:cNvPicPr>
          <p:nvPr/>
        </p:nvPicPr>
        <p:blipFill>
          <a:blip r:embed="rId5" cstate="print"/>
          <a:srcRect t="6742" r="3371" b="7865"/>
          <a:stretch>
            <a:fillRect/>
          </a:stretch>
        </p:blipFill>
        <p:spPr bwMode="auto">
          <a:xfrm>
            <a:off x="6215074" y="0"/>
            <a:ext cx="2743186" cy="22859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080" name="Picture 8" descr="C:\Users\1\Desktop\png-transparent-rove-goat-sheep-graphy-illustration-kawaii-goat-animals-cow-goat-family-happy-birthday-vector-imag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714620"/>
            <a:ext cx="2731035" cy="23574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081" name="Picture 9" descr="C:\Users\1\Desktop\DYQwhNNWsAEZ3KA.jpg"/>
          <p:cNvPicPr>
            <a:picLocks noChangeAspect="1" noChangeArrowheads="1"/>
          </p:cNvPicPr>
          <p:nvPr/>
        </p:nvPicPr>
        <p:blipFill>
          <a:blip r:embed="rId7"/>
          <a:srcRect l="7500" t="16332" r="12499" b="19597"/>
          <a:stretch>
            <a:fillRect/>
          </a:stretch>
        </p:blipFill>
        <p:spPr bwMode="auto">
          <a:xfrm>
            <a:off x="6072198" y="2714620"/>
            <a:ext cx="2928958" cy="23574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kisspng-calf-hereford-cattle-royalty-free-image-baby-farm-dwarf-buddha-belly-archives-farm-vibes-5b752de89bd732.8741835415344061206384.jpg"/>
          <p:cNvPicPr>
            <a:picLocks noChangeAspect="1" noChangeArrowheads="1"/>
          </p:cNvPicPr>
          <p:nvPr/>
        </p:nvPicPr>
        <p:blipFill>
          <a:blip r:embed="rId2"/>
          <a:srcRect l="15238" r="13651"/>
          <a:stretch>
            <a:fillRect/>
          </a:stretch>
        </p:blipFill>
        <p:spPr bwMode="auto">
          <a:xfrm>
            <a:off x="0" y="0"/>
            <a:ext cx="2000264" cy="19288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35" name="Picture 3" descr="C:\Users\1\Desktop\kisspng-mare-mustang-foal-stallion-halter-5c809d4ba46ff6.4990675615519327476735.jpg"/>
          <p:cNvPicPr>
            <a:picLocks noChangeAspect="1" noChangeArrowheads="1"/>
          </p:cNvPicPr>
          <p:nvPr/>
        </p:nvPicPr>
        <p:blipFill>
          <a:blip r:embed="rId3" cstate="print"/>
          <a:srcRect l="10525" r="13158"/>
          <a:stretch>
            <a:fillRect/>
          </a:stretch>
        </p:blipFill>
        <p:spPr bwMode="auto">
          <a:xfrm>
            <a:off x="2143108" y="0"/>
            <a:ext cx="1997688" cy="19288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37" name="Picture 5" descr="C:\Users\1\Desktop\100027197463b0.jpg"/>
          <p:cNvPicPr>
            <a:picLocks noChangeAspect="1" noChangeArrowheads="1"/>
          </p:cNvPicPr>
          <p:nvPr/>
        </p:nvPicPr>
        <p:blipFill>
          <a:blip r:embed="rId4" cstate="print"/>
          <a:srcRect t="7895" b="7895"/>
          <a:stretch>
            <a:fillRect/>
          </a:stretch>
        </p:blipFill>
        <p:spPr bwMode="auto">
          <a:xfrm flipH="1">
            <a:off x="6643702" y="0"/>
            <a:ext cx="2174327" cy="19288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38" name="Picture 6" descr="C:\Users\1\Desktop\839-lamb-white-background.jpg"/>
          <p:cNvPicPr>
            <a:picLocks noChangeAspect="1" noChangeArrowheads="1"/>
          </p:cNvPicPr>
          <p:nvPr/>
        </p:nvPicPr>
        <p:blipFill>
          <a:blip r:embed="rId5" cstate="print"/>
          <a:srcRect l="16511" t="4918" r="19242"/>
          <a:stretch>
            <a:fillRect/>
          </a:stretch>
        </p:blipFill>
        <p:spPr bwMode="auto">
          <a:xfrm>
            <a:off x="0" y="2071678"/>
            <a:ext cx="2000232" cy="178595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40" name="Picture 8" descr="C:\Users\1\Desktop\28614089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071678"/>
            <a:ext cx="2061323" cy="178595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41" name="Picture 9" descr="C:\Users\1\Desktop\sobaka-labrador-foto-800x595.jpg"/>
          <p:cNvPicPr>
            <a:picLocks noChangeAspect="1" noChangeArrowheads="1"/>
          </p:cNvPicPr>
          <p:nvPr/>
        </p:nvPicPr>
        <p:blipFill>
          <a:blip r:embed="rId7"/>
          <a:srcRect r="4375"/>
          <a:stretch>
            <a:fillRect/>
          </a:stretch>
        </p:blipFill>
        <p:spPr bwMode="auto">
          <a:xfrm>
            <a:off x="0" y="4000504"/>
            <a:ext cx="3000364" cy="247649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42" name="Picture 10" descr="C:\Users\1\Desktop\kisspng-labrador-retriever-puppy-golden-retriever-american-docepaixao-liveinternet-5c432008a9c4a0.5111939615479029846954.jpg"/>
          <p:cNvPicPr>
            <a:picLocks noChangeAspect="1" noChangeArrowheads="1"/>
          </p:cNvPicPr>
          <p:nvPr/>
        </p:nvPicPr>
        <p:blipFill>
          <a:blip r:embed="rId8"/>
          <a:srcRect l="15517" t="18104" r="12068"/>
          <a:stretch>
            <a:fillRect/>
          </a:stretch>
        </p:blipFill>
        <p:spPr bwMode="auto">
          <a:xfrm>
            <a:off x="4357686" y="2071678"/>
            <a:ext cx="2214578" cy="18573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8443" name="Picture 11" descr="C:\Users\1\Desktop\hello_html_m3b2382ac.png"/>
          <p:cNvPicPr>
            <a:picLocks noChangeAspect="1" noChangeArrowheads="1"/>
          </p:cNvPicPr>
          <p:nvPr/>
        </p:nvPicPr>
        <p:blipFill>
          <a:blip r:embed="rId9" cstate="print"/>
          <a:srcRect r="-2500"/>
          <a:stretch>
            <a:fillRect/>
          </a:stretch>
        </p:blipFill>
        <p:spPr bwMode="auto">
          <a:xfrm>
            <a:off x="3143240" y="4000504"/>
            <a:ext cx="2928958" cy="24288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44" name="Picture 12" descr="C:\Users\1\Desktop\кот-немногая-53649854.jpg"/>
          <p:cNvPicPr>
            <a:picLocks noChangeAspect="1" noChangeArrowheads="1"/>
          </p:cNvPicPr>
          <p:nvPr/>
        </p:nvPicPr>
        <p:blipFill>
          <a:blip r:embed="rId10" cstate="print"/>
          <a:srcRect b="9658"/>
          <a:stretch>
            <a:fillRect/>
          </a:stretch>
        </p:blipFill>
        <p:spPr bwMode="auto">
          <a:xfrm>
            <a:off x="6715140" y="2000240"/>
            <a:ext cx="2428860" cy="193209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8445" name="Picture 13" descr="C:\Users\1\Desktop\depositphotos_317362153-stock-photo-little-pink-pig.jpg"/>
          <p:cNvPicPr>
            <a:picLocks noChangeAspect="1" noChangeArrowheads="1"/>
          </p:cNvPicPr>
          <p:nvPr/>
        </p:nvPicPr>
        <p:blipFill>
          <a:blip r:embed="rId11" cstate="print"/>
          <a:srcRect t="3643" r="14844" b="15200"/>
          <a:stretch>
            <a:fillRect/>
          </a:stretch>
        </p:blipFill>
        <p:spPr bwMode="auto">
          <a:xfrm>
            <a:off x="4214810" y="0"/>
            <a:ext cx="2288311" cy="19288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59</cp:revision>
  <dcterms:created xsi:type="dcterms:W3CDTF">2021-02-09T12:30:53Z</dcterms:created>
  <dcterms:modified xsi:type="dcterms:W3CDTF">2021-02-11T06:50:02Z</dcterms:modified>
</cp:coreProperties>
</file>