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24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78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3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80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8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117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60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85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79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90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564F4-DBD7-4371-BEBB-56B75CDA12D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FEBFB-D84E-4876-B3E6-AFAA8A1BC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17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47638"/>
            <a:ext cx="11430000" cy="71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22413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Профессия- флорист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6165304"/>
            <a:ext cx="4392488" cy="6926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Составила педагог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ru-RU" b="1" dirty="0" smtClean="0">
                <a:solidFill>
                  <a:srgbClr val="FF0000"/>
                </a:solidFill>
              </a:rPr>
              <a:t> квалификационной категории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Белекеева</a:t>
            </a:r>
            <a:r>
              <a:rPr lang="ru-RU" b="1" dirty="0" smtClean="0">
                <a:solidFill>
                  <a:srgbClr val="FF0000"/>
                </a:solidFill>
              </a:rPr>
              <a:t> Евгения Николаевна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Город Новоуральск 2023 год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46" y="1916394"/>
            <a:ext cx="5836307" cy="3887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07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146050"/>
            <a:ext cx="11436350" cy="71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92696"/>
            <a:ext cx="8676456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А упаковку  в цветочных магазинах 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предлагают просто загляденье!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670" y="2009647"/>
            <a:ext cx="3563888" cy="2229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22472"/>
            <a:ext cx="331236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64575"/>
            <a:ext cx="3381375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9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146050"/>
            <a:ext cx="11436350" cy="71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742" y="692696"/>
            <a:ext cx="831468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Флорист - профессия для любителей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прекрасного.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23" y="1484784"/>
            <a:ext cx="4728223" cy="3149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69" y="1489527"/>
            <a:ext cx="4724003" cy="3149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73" y="3789040"/>
            <a:ext cx="4314665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5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258" y="-124721"/>
            <a:ext cx="11436350" cy="71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9886"/>
            <a:ext cx="7128792" cy="4707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1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9926" y="-146343"/>
            <a:ext cx="11430000" cy="71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108011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Инструменты флориста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5953522" cy="3790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0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303" y="-146050"/>
            <a:ext cx="11436350" cy="71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04" y="1832779"/>
            <a:ext cx="379185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55" y="1832779"/>
            <a:ext cx="3717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4" y="4338000"/>
            <a:ext cx="379119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2753"/>
            <a:ext cx="361926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0" y="764703"/>
            <a:ext cx="91440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Цветы, продаваемые в магазинах , представляют собой множества доступных сезонных цветов, но также включают и цветы, привезенные со всего света. </a:t>
            </a:r>
          </a:p>
        </p:txBody>
      </p:sp>
    </p:spTree>
    <p:extLst>
      <p:ext uri="{BB962C8B-B14F-4D97-AF65-F5344CB8AC3E}">
        <p14:creationId xmlns:p14="http://schemas.microsoft.com/office/powerpoint/2010/main" val="25943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167316"/>
            <a:ext cx="11436350" cy="71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836712"/>
            <a:ext cx="94330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Правила составления букета.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667710"/>
            <a:ext cx="756601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 русской традиции, принято дарить нечетное количество цветов (четное количество цветов служит знаком скорби и последнего прощания)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61" y="3056573"/>
            <a:ext cx="23288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39" y="3445991"/>
            <a:ext cx="3148922" cy="2392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32934"/>
            <a:ext cx="1692077" cy="2505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7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146050"/>
            <a:ext cx="11436350" cy="71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908721"/>
            <a:ext cx="8136904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При составлении букета, надо знать, какие </a:t>
            </a:r>
          </a:p>
          <a:p>
            <a:r>
              <a:rPr lang="ru-RU" sz="32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     цветы дарить.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82" y="2132856"/>
            <a:ext cx="3969786" cy="397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2607237"/>
            <a:ext cx="2952328" cy="20867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Решающими факторами при выборе букета являются: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пол,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возраст, социальный статус, а также характер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человека, которому преподносят букет.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0191" y="-11679"/>
            <a:ext cx="11436350" cy="71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723274"/>
            <a:ext cx="4464496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kern="0" dirty="0" smtClean="0">
                <a:solidFill>
                  <a:srgbClr val="333399"/>
                </a:solidFill>
                <a:latin typeface="Arial"/>
                <a:ea typeface="+mj-ea"/>
                <a:cs typeface="+mj-cs"/>
              </a:rPr>
              <a:t>     </a:t>
            </a:r>
            <a:r>
              <a:rPr lang="ru-RU" sz="4400" kern="0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Для </a:t>
            </a:r>
            <a:r>
              <a:rPr lang="ru-RU" sz="4400" kern="0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детей</a:t>
            </a:r>
            <a:r>
              <a:rPr lang="ru-RU" sz="4400" kern="0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.</a:t>
            </a:r>
            <a:endParaRPr lang="ru-RU" sz="4400" kern="0" dirty="0" smtClean="0">
              <a:solidFill>
                <a:srgbClr val="FF0000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556792"/>
            <a:ext cx="828092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учше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составить композицию из весёлых и лёгких цветов: астр, георгинов, бархатцев.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36913"/>
            <a:ext cx="2531501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36912"/>
            <a:ext cx="3024336" cy="3147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43295"/>
            <a:ext cx="3168352" cy="3017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6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62260"/>
            <a:ext cx="11436350" cy="71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980728"/>
            <a:ext cx="835292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Женщинам принято дарить распустившиеся цветы, а вот девушкам полураскрытые бутоны.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17440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13670"/>
            <a:ext cx="4192032" cy="249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2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146050"/>
            <a:ext cx="11436350" cy="71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92696"/>
            <a:ext cx="8676456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Мужчинам преподносят букеты из крупных цветов, например гвоздик или георгинов.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9714"/>
            <a:ext cx="3309773" cy="3309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5" t="11256" r="3065" b="9932"/>
          <a:stretch/>
        </p:blipFill>
        <p:spPr bwMode="auto">
          <a:xfrm>
            <a:off x="4814481" y="1988840"/>
            <a:ext cx="3589977" cy="3303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52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146050"/>
            <a:ext cx="11436350" cy="71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692696"/>
            <a:ext cx="489654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юбилею.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700808"/>
            <a:ext cx="792088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юбилей не дарят скромные цветы, для торжественных случаев выбирают пышный и большой букет.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3779912" cy="2519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36383"/>
            <a:ext cx="3895310" cy="2596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1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181</Words>
  <Application>Microsoft Office PowerPoint</Application>
  <PresentationFormat>Экран (4:3)</PresentationFormat>
  <Paragraphs>24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Профессия- флорист</vt:lpstr>
      <vt:lpstr>Инструменты флориста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Профессия- флорист</dc:title>
  <dc:creator>Евгешка</dc:creator>
  <cp:lastModifiedBy>Евгешка</cp:lastModifiedBy>
  <cp:revision>13</cp:revision>
  <dcterms:created xsi:type="dcterms:W3CDTF">2023-03-29T09:20:22Z</dcterms:created>
  <dcterms:modified xsi:type="dcterms:W3CDTF">2023-03-29T15:10:37Z</dcterms:modified>
</cp:coreProperties>
</file>