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3" r:id="rId3"/>
    <p:sldId id="329" r:id="rId4"/>
    <p:sldId id="258" r:id="rId5"/>
    <p:sldId id="271" r:id="rId6"/>
    <p:sldId id="274" r:id="rId7"/>
    <p:sldId id="265" r:id="rId8"/>
    <p:sldId id="276" r:id="rId9"/>
    <p:sldId id="330" r:id="rId10"/>
    <p:sldId id="331" r:id="rId11"/>
    <p:sldId id="275" r:id="rId12"/>
    <p:sldId id="266" r:id="rId13"/>
    <p:sldId id="267" r:id="rId14"/>
    <p:sldId id="277" r:id="rId15"/>
    <p:sldId id="333" r:id="rId16"/>
    <p:sldId id="332" r:id="rId17"/>
    <p:sldId id="278" r:id="rId18"/>
    <p:sldId id="279" r:id="rId19"/>
    <p:sldId id="326" r:id="rId20"/>
    <p:sldId id="327" r:id="rId21"/>
    <p:sldId id="280" r:id="rId22"/>
    <p:sldId id="325" r:id="rId23"/>
    <p:sldId id="328" r:id="rId24"/>
    <p:sldId id="272" r:id="rId25"/>
    <p:sldId id="269" r:id="rId2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82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FF563-F037-4AAF-865D-716AD8D2602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FFB427-7B25-4D8D-B69D-CAE619687CB9}">
      <dgm:prSet phldrT="[Текст]" custT="1"/>
      <dgm:spPr/>
      <dgm:t>
        <a:bodyPr/>
        <a:lstStyle/>
        <a:p>
          <a:r>
            <a:rPr lang="ru-RU" sz="42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развития труда</a:t>
          </a:r>
        </a:p>
        <a:p>
          <a:r>
            <a: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«Труд в XXI столетии: особенности развития»</a:t>
          </a:r>
          <a:r>
            <a:rPr lang="ru-RU" sz="2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Зубов, 2016г.</a:t>
          </a:r>
          <a:endParaRPr lang="ru-RU" sz="2400" dirty="0"/>
        </a:p>
      </dgm:t>
    </dgm:pt>
    <dgm:pt modelId="{BE0AB1D9-BFD8-44BE-BDD2-596B8D768CD9}" type="parTrans" cxnId="{6C920C9F-B021-48AC-8CB8-A13C57D42C3D}">
      <dgm:prSet/>
      <dgm:spPr/>
      <dgm:t>
        <a:bodyPr/>
        <a:lstStyle/>
        <a:p>
          <a:endParaRPr lang="ru-RU"/>
        </a:p>
      </dgm:t>
    </dgm:pt>
    <dgm:pt modelId="{DCD44C1F-FC58-4A30-B812-CF2CBBF84A09}" type="sibTrans" cxnId="{6C920C9F-B021-48AC-8CB8-A13C57D42C3D}">
      <dgm:prSet/>
      <dgm:spPr/>
      <dgm:t>
        <a:bodyPr/>
        <a:lstStyle/>
        <a:p>
          <a:endParaRPr lang="ru-RU"/>
        </a:p>
      </dgm:t>
    </dgm:pt>
    <dgm:pt modelId="{763C7221-290C-4756-8808-F7EDC97CD5C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Интеллектуализация, глобализация и виртуализация труда</a:t>
          </a:r>
        </a:p>
      </dgm:t>
    </dgm:pt>
    <dgm:pt modelId="{95BD67F5-F245-4024-89ED-92BE02AE22DD}" type="parTrans" cxnId="{EEFA1EBE-6BBD-442E-9539-5E6D056225BF}">
      <dgm:prSet/>
      <dgm:spPr/>
      <dgm:t>
        <a:bodyPr/>
        <a:lstStyle/>
        <a:p>
          <a:endParaRPr lang="ru-RU"/>
        </a:p>
      </dgm:t>
    </dgm:pt>
    <dgm:pt modelId="{5F2C641D-65B3-4110-9303-83ECE325241E}" type="sibTrans" cxnId="{EEFA1EBE-6BBD-442E-9539-5E6D056225BF}">
      <dgm:prSet/>
      <dgm:spPr/>
      <dgm:t>
        <a:bodyPr/>
        <a:lstStyle/>
        <a:p>
          <a:endParaRPr lang="ru-RU"/>
        </a:p>
      </dgm:t>
    </dgm:pt>
    <dgm:pt modelId="{9363776A-CEA5-430D-95D8-DDDCCEF135E5}">
      <dgm:prSet/>
      <dgm:spPr/>
      <dgm:t>
        <a:bodyPr/>
        <a:lstStyle/>
        <a:p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Усиление креативной и инновационных составляющих труда для решения нестандартных задач, усложнение его форм и видов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0E8E3-06C8-40AF-9BE5-706850193659}" type="parTrans" cxnId="{B03FD4AB-3A7C-4779-8CC7-323DEEE6842E}">
      <dgm:prSet/>
      <dgm:spPr/>
      <dgm:t>
        <a:bodyPr/>
        <a:lstStyle/>
        <a:p>
          <a:endParaRPr lang="ru-RU"/>
        </a:p>
      </dgm:t>
    </dgm:pt>
    <dgm:pt modelId="{5BB56BA9-FEBF-4C9A-8CD7-147FAEBCADCA}" type="sibTrans" cxnId="{B03FD4AB-3A7C-4779-8CC7-323DEEE6842E}">
      <dgm:prSet/>
      <dgm:spPr/>
      <dgm:t>
        <a:bodyPr/>
        <a:lstStyle/>
        <a:p>
          <a:endParaRPr lang="ru-RU"/>
        </a:p>
      </dgm:t>
    </dgm:pt>
    <dgm:pt modelId="{D0C80F27-93AB-4310-BBB0-09D65D35EACA}">
      <dgm:prSet/>
      <dgm:spPr/>
      <dgm:t>
        <a:bodyPr/>
        <a:lstStyle/>
        <a:p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Широкое распространение таких форм труда как </a:t>
          </a:r>
          <a:r>
            <a:rPr lang="ru-RU" alt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фрилансинг</a:t>
          </a:r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труда как </a:t>
          </a:r>
          <a:r>
            <a:rPr lang="ru-RU" alt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самоорганизованной</a:t>
          </a:r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человеком деятельности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341F0-4268-409D-A47B-3E5EDA4DA132}" type="parTrans" cxnId="{FA3D6060-DC0C-4665-8D11-DFDC61A54765}">
      <dgm:prSet/>
      <dgm:spPr/>
      <dgm:t>
        <a:bodyPr/>
        <a:lstStyle/>
        <a:p>
          <a:endParaRPr lang="ru-RU"/>
        </a:p>
      </dgm:t>
    </dgm:pt>
    <dgm:pt modelId="{3E19AFD3-1449-4D4D-A08B-9978E9C72FDB}" type="sibTrans" cxnId="{FA3D6060-DC0C-4665-8D11-DFDC61A54765}">
      <dgm:prSet/>
      <dgm:spPr/>
      <dgm:t>
        <a:bodyPr/>
        <a:lstStyle/>
        <a:p>
          <a:endParaRPr lang="ru-RU"/>
        </a:p>
      </dgm:t>
    </dgm:pt>
    <dgm:pt modelId="{71B3908C-AF38-48D9-B467-A0FC8F627111}" type="pres">
      <dgm:prSet presAssocID="{206FF563-F037-4AAF-865D-716AD8D2602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F3C17-04D8-45BA-B8AB-BACF73D29927}" type="pres">
      <dgm:prSet presAssocID="{EFFFB427-7B25-4D8D-B69D-CAE619687CB9}" presName="roof" presStyleLbl="dkBgShp" presStyleIdx="0" presStyleCnt="2" custScaleY="115707" custLinFactNeighborX="-117" custLinFactNeighborY="10080"/>
      <dgm:spPr/>
      <dgm:t>
        <a:bodyPr/>
        <a:lstStyle/>
        <a:p>
          <a:endParaRPr lang="ru-RU"/>
        </a:p>
      </dgm:t>
    </dgm:pt>
    <dgm:pt modelId="{406AC583-F610-4A3E-8DE8-B947B62381F3}" type="pres">
      <dgm:prSet presAssocID="{EFFFB427-7B25-4D8D-B69D-CAE619687CB9}" presName="pillars" presStyleCnt="0"/>
      <dgm:spPr/>
    </dgm:pt>
    <dgm:pt modelId="{CDA09656-0641-4ADE-9040-1B439DC05EFA}" type="pres">
      <dgm:prSet presAssocID="{EFFFB427-7B25-4D8D-B69D-CAE619687CB9}" presName="pillar1" presStyleLbl="node1" presStyleIdx="0" presStyleCnt="3" custScaleX="92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4FE03-11FE-4955-90AC-F0A38D69F2D8}" type="pres">
      <dgm:prSet presAssocID="{D0C80F27-93AB-4310-BBB0-09D65D35EACA}" presName="pillarX" presStyleLbl="node1" presStyleIdx="1" presStyleCnt="3" custLinFactNeighborX="2047" custLinFactNeighborY="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56C03-C275-4E97-9068-C4787242FFE3}" type="pres">
      <dgm:prSet presAssocID="{9363776A-CEA5-430D-95D8-DDDCCEF135E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9F1AD-3A62-4B8A-8C4B-47900F3A9851}" type="pres">
      <dgm:prSet presAssocID="{EFFFB427-7B25-4D8D-B69D-CAE619687CB9}" presName="base" presStyleLbl="dkBgShp" presStyleIdx="1" presStyleCnt="2"/>
      <dgm:spPr/>
    </dgm:pt>
  </dgm:ptLst>
  <dgm:cxnLst>
    <dgm:cxn modelId="{EEFA1EBE-6BBD-442E-9539-5E6D056225BF}" srcId="{EFFFB427-7B25-4D8D-B69D-CAE619687CB9}" destId="{763C7221-290C-4756-8808-F7EDC97CD5C9}" srcOrd="0" destOrd="0" parTransId="{95BD67F5-F245-4024-89ED-92BE02AE22DD}" sibTransId="{5F2C641D-65B3-4110-9303-83ECE325241E}"/>
    <dgm:cxn modelId="{B03FD4AB-3A7C-4779-8CC7-323DEEE6842E}" srcId="{EFFFB427-7B25-4D8D-B69D-CAE619687CB9}" destId="{9363776A-CEA5-430D-95D8-DDDCCEF135E5}" srcOrd="2" destOrd="0" parTransId="{57E0E8E3-06C8-40AF-9BE5-706850193659}" sibTransId="{5BB56BA9-FEBF-4C9A-8CD7-147FAEBCADCA}"/>
    <dgm:cxn modelId="{9BD550BD-89BA-4E79-B31D-76B4FA7AFCAA}" type="presOf" srcId="{D0C80F27-93AB-4310-BBB0-09D65D35EACA}" destId="{D494FE03-11FE-4955-90AC-F0A38D69F2D8}" srcOrd="0" destOrd="0" presId="urn:microsoft.com/office/officeart/2005/8/layout/hList3"/>
    <dgm:cxn modelId="{818193BF-17BA-449D-B9AB-33FA4107C6FA}" type="presOf" srcId="{9363776A-CEA5-430D-95D8-DDDCCEF135E5}" destId="{0A056C03-C275-4E97-9068-C4787242FFE3}" srcOrd="0" destOrd="0" presId="urn:microsoft.com/office/officeart/2005/8/layout/hList3"/>
    <dgm:cxn modelId="{6194CE2B-CE10-4D54-88D4-2E6807FF4222}" type="presOf" srcId="{206FF563-F037-4AAF-865D-716AD8D26024}" destId="{71B3908C-AF38-48D9-B467-A0FC8F627111}" srcOrd="0" destOrd="0" presId="urn:microsoft.com/office/officeart/2005/8/layout/hList3"/>
    <dgm:cxn modelId="{8246AAE9-A041-418D-9049-A00A6D141598}" type="presOf" srcId="{EFFFB427-7B25-4D8D-B69D-CAE619687CB9}" destId="{BD0F3C17-04D8-45BA-B8AB-BACF73D29927}" srcOrd="0" destOrd="0" presId="urn:microsoft.com/office/officeart/2005/8/layout/hList3"/>
    <dgm:cxn modelId="{FA3D6060-DC0C-4665-8D11-DFDC61A54765}" srcId="{EFFFB427-7B25-4D8D-B69D-CAE619687CB9}" destId="{D0C80F27-93AB-4310-BBB0-09D65D35EACA}" srcOrd="1" destOrd="0" parTransId="{AAA341F0-4268-409D-A47B-3E5EDA4DA132}" sibTransId="{3E19AFD3-1449-4D4D-A08B-9978E9C72FDB}"/>
    <dgm:cxn modelId="{6C920C9F-B021-48AC-8CB8-A13C57D42C3D}" srcId="{206FF563-F037-4AAF-865D-716AD8D26024}" destId="{EFFFB427-7B25-4D8D-B69D-CAE619687CB9}" srcOrd="0" destOrd="0" parTransId="{BE0AB1D9-BFD8-44BE-BDD2-596B8D768CD9}" sibTransId="{DCD44C1F-FC58-4A30-B812-CF2CBBF84A09}"/>
    <dgm:cxn modelId="{D7156C94-DA15-44F1-9A65-FC22F0129A8E}" type="presOf" srcId="{763C7221-290C-4756-8808-F7EDC97CD5C9}" destId="{CDA09656-0641-4ADE-9040-1B439DC05EFA}" srcOrd="0" destOrd="0" presId="urn:microsoft.com/office/officeart/2005/8/layout/hList3"/>
    <dgm:cxn modelId="{6114CDE8-4C3D-4B05-A624-75E69CFCFB99}" type="presParOf" srcId="{71B3908C-AF38-48D9-B467-A0FC8F627111}" destId="{BD0F3C17-04D8-45BA-B8AB-BACF73D29927}" srcOrd="0" destOrd="0" presId="urn:microsoft.com/office/officeart/2005/8/layout/hList3"/>
    <dgm:cxn modelId="{9CBD8A61-BC2A-4323-ADB4-18A472977192}" type="presParOf" srcId="{71B3908C-AF38-48D9-B467-A0FC8F627111}" destId="{406AC583-F610-4A3E-8DE8-B947B62381F3}" srcOrd="1" destOrd="0" presId="urn:microsoft.com/office/officeart/2005/8/layout/hList3"/>
    <dgm:cxn modelId="{999ABA1D-DDB2-4967-86DE-2F76A04AF000}" type="presParOf" srcId="{406AC583-F610-4A3E-8DE8-B947B62381F3}" destId="{CDA09656-0641-4ADE-9040-1B439DC05EFA}" srcOrd="0" destOrd="0" presId="urn:microsoft.com/office/officeart/2005/8/layout/hList3"/>
    <dgm:cxn modelId="{97240BA3-9D85-4C60-B8E0-549FFA1D02C0}" type="presParOf" srcId="{406AC583-F610-4A3E-8DE8-B947B62381F3}" destId="{D494FE03-11FE-4955-90AC-F0A38D69F2D8}" srcOrd="1" destOrd="0" presId="urn:microsoft.com/office/officeart/2005/8/layout/hList3"/>
    <dgm:cxn modelId="{00CC97B6-1840-4653-A6BB-6469CAA6B861}" type="presParOf" srcId="{406AC583-F610-4A3E-8DE8-B947B62381F3}" destId="{0A056C03-C275-4E97-9068-C4787242FFE3}" srcOrd="2" destOrd="0" presId="urn:microsoft.com/office/officeart/2005/8/layout/hList3"/>
    <dgm:cxn modelId="{565F114C-A080-4748-8FE6-55E01831DA32}" type="presParOf" srcId="{71B3908C-AF38-48D9-B467-A0FC8F627111}" destId="{56D9F1AD-3A62-4B8A-8C4B-47900F3A985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245A7-EE24-43D5-A7CE-A47CCC2DCB78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B4926A95-1AFD-4201-88D4-C4489CD9205C}">
      <dgm:prSet phldrT="[Текст]" custT="1"/>
      <dgm:spPr/>
      <dgm:t>
        <a:bodyPr/>
        <a:lstStyle/>
        <a:p>
          <a:pPr algn="ctr"/>
          <a:r>
            <a:rPr lang="ru-RU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</a:t>
          </a:r>
          <a:r>
            <a:rPr lang="ru-RU" sz="2400" b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СТРАТЕГИЧЕСКАЯ </a:t>
          </a:r>
          <a:r>
            <a:rPr lang="ru-RU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3DBF5-70B1-463B-8C63-B1C2D9C519D0}" type="parTrans" cxnId="{B7908440-9EEF-40DB-9D61-B653F5A84414}">
      <dgm:prSet/>
      <dgm:spPr/>
      <dgm:t>
        <a:bodyPr/>
        <a:lstStyle/>
        <a:p>
          <a:endParaRPr lang="ru-RU"/>
        </a:p>
      </dgm:t>
    </dgm:pt>
    <dgm:pt modelId="{5284A9BF-F71A-4A14-834D-8A9D8C35E5D9}" type="sibTrans" cxnId="{B7908440-9EEF-40DB-9D61-B653F5A84414}">
      <dgm:prSet/>
      <dgm:spPr/>
      <dgm:t>
        <a:bodyPr/>
        <a:lstStyle/>
        <a:p>
          <a:endParaRPr lang="ru-RU"/>
        </a:p>
      </dgm:t>
    </dgm:pt>
    <dgm:pt modelId="{1BCE8340-7CE2-491B-8A62-3278D07EA9AD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ИННОВАЦИОННЫЙ        ХАРАКТЕР ПРОЕКТА</a:t>
          </a:r>
        </a:p>
      </dgm:t>
    </dgm:pt>
    <dgm:pt modelId="{D8385283-70BE-49F1-8ED3-B731948BF907}" type="parTrans" cxnId="{3753DB79-517D-4780-9F40-6DDC186E11D2}">
      <dgm:prSet/>
      <dgm:spPr/>
      <dgm:t>
        <a:bodyPr/>
        <a:lstStyle/>
        <a:p>
          <a:endParaRPr lang="ru-RU"/>
        </a:p>
      </dgm:t>
    </dgm:pt>
    <dgm:pt modelId="{EF8DE51F-D85D-44AB-AFEE-D9FDC0C53F90}" type="sibTrans" cxnId="{3753DB79-517D-4780-9F40-6DDC186E11D2}">
      <dgm:prSet/>
      <dgm:spPr/>
      <dgm:t>
        <a:bodyPr/>
        <a:lstStyle/>
        <a:p>
          <a:endParaRPr lang="ru-RU"/>
        </a:p>
      </dgm:t>
    </dgm:pt>
    <dgm:pt modelId="{992B97B5-D701-4EB3-B842-525CCCB66DE6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Соответствует стратегическим задачам развития МСО г. Ярославля и находит отражение в следующих направлениях:</a:t>
          </a:r>
        </a:p>
      </dgm:t>
    </dgm:pt>
    <dgm:pt modelId="{A8E5AE33-CF16-4AB7-B4CA-7EAD3A9B446D}" type="parTrans" cxnId="{68DDF1E1-7379-43EC-9292-64548F519105}">
      <dgm:prSet/>
      <dgm:spPr/>
      <dgm:t>
        <a:bodyPr/>
        <a:lstStyle/>
        <a:p>
          <a:endParaRPr lang="ru-RU"/>
        </a:p>
      </dgm:t>
    </dgm:pt>
    <dgm:pt modelId="{A75B95FA-FFFF-4CA2-93F5-309F0DDF768C}" type="sibTrans" cxnId="{68DDF1E1-7379-43EC-9292-64548F519105}">
      <dgm:prSet/>
      <dgm:spPr/>
      <dgm:t>
        <a:bodyPr/>
        <a:lstStyle/>
        <a:p>
          <a:endParaRPr lang="ru-RU"/>
        </a:p>
      </dgm:t>
    </dgm:pt>
    <dgm:pt modelId="{8A54908E-411D-49A7-B429-6FCB84681343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управление образовательной организацией в современных условиях. </a:t>
          </a:r>
        </a:p>
      </dgm:t>
    </dgm:pt>
    <dgm:pt modelId="{0DA57F22-F7B7-4A81-BACE-E35576025475}" type="parTrans" cxnId="{2626B108-7656-4CF8-A3C2-754ADB5F32AD}">
      <dgm:prSet/>
      <dgm:spPr/>
      <dgm:t>
        <a:bodyPr/>
        <a:lstStyle/>
        <a:p>
          <a:endParaRPr lang="ru-RU"/>
        </a:p>
      </dgm:t>
    </dgm:pt>
    <dgm:pt modelId="{5DF4D382-7180-40CB-A421-093422E3DDA0}" type="sibTrans" cxnId="{2626B108-7656-4CF8-A3C2-754ADB5F32AD}">
      <dgm:prSet/>
      <dgm:spPr/>
      <dgm:t>
        <a:bodyPr/>
        <a:lstStyle/>
        <a:p>
          <a:endParaRPr lang="ru-RU"/>
        </a:p>
      </dgm:t>
    </dgm:pt>
    <dgm:pt modelId="{F9317871-C8AB-4C5E-978D-64F4B9C6103B}">
      <dgm:prSet/>
      <dgm:spPr/>
      <dgm:t>
        <a:bodyPr/>
        <a:lstStyle/>
        <a:p>
          <a:endParaRPr lang="ru-RU" sz="2600"/>
        </a:p>
      </dgm:t>
    </dgm:pt>
    <dgm:pt modelId="{7E21B3B5-832E-481E-8C16-99E7E6201397}" type="parTrans" cxnId="{A8100ACD-1F3F-43D3-9E99-A93DED0413B7}">
      <dgm:prSet/>
      <dgm:spPr/>
      <dgm:t>
        <a:bodyPr/>
        <a:lstStyle/>
        <a:p>
          <a:endParaRPr lang="ru-RU"/>
        </a:p>
      </dgm:t>
    </dgm:pt>
    <dgm:pt modelId="{F559639F-C993-4FDC-A832-1F56BBE15214}" type="sibTrans" cxnId="{A8100ACD-1F3F-43D3-9E99-A93DED0413B7}">
      <dgm:prSet/>
      <dgm:spPr/>
      <dgm:t>
        <a:bodyPr/>
        <a:lstStyle/>
        <a:p>
          <a:endParaRPr lang="ru-RU"/>
        </a:p>
      </dgm:t>
    </dgm:pt>
    <dgm:pt modelId="{2FFD2F0C-25B5-4347-A39F-4E0DA43E326C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внедрение современных образовательных технологий в образовательный процесс.</a:t>
          </a:r>
        </a:p>
      </dgm:t>
    </dgm:pt>
    <dgm:pt modelId="{D5A8BE3F-D149-403F-8BF2-A57FD7280274}" type="parTrans" cxnId="{84A7792E-CEC0-41B1-8956-68505A1F7721}">
      <dgm:prSet/>
      <dgm:spPr/>
      <dgm:t>
        <a:bodyPr/>
        <a:lstStyle/>
        <a:p>
          <a:endParaRPr lang="ru-RU"/>
        </a:p>
      </dgm:t>
    </dgm:pt>
    <dgm:pt modelId="{B3822804-7674-4887-8193-3A67FB8E6C55}" type="sibTrans" cxnId="{84A7792E-CEC0-41B1-8956-68505A1F7721}">
      <dgm:prSet/>
      <dgm:spPr/>
      <dgm:t>
        <a:bodyPr/>
        <a:lstStyle/>
        <a:p>
          <a:endParaRPr lang="ru-RU"/>
        </a:p>
      </dgm:t>
    </dgm:pt>
    <dgm:pt modelId="{4B5EB7E6-EA3D-4F3B-AE4B-B61E72FA058A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модели трудового воспитания в ДОУ на основе реализации современных образовательных технологий в контексте деятельностной, личностно-ориентированной парадигмы образования</a:t>
          </a:r>
          <a:r>
            <a:rPr lang="ru-RU" sz="3000" dirty="0"/>
            <a:t>.</a:t>
          </a:r>
        </a:p>
      </dgm:t>
    </dgm:pt>
    <dgm:pt modelId="{4216CAFE-09FD-4B5C-BD56-5DDC68CE3790}" type="sibTrans" cxnId="{F2F6A859-CFA2-40E5-BCD0-9354F11CD53A}">
      <dgm:prSet/>
      <dgm:spPr/>
      <dgm:t>
        <a:bodyPr/>
        <a:lstStyle/>
        <a:p>
          <a:endParaRPr lang="ru-RU"/>
        </a:p>
      </dgm:t>
    </dgm:pt>
    <dgm:pt modelId="{F01581DB-4049-4B78-A8B3-63372B087519}" type="parTrans" cxnId="{F2F6A859-CFA2-40E5-BCD0-9354F11CD53A}">
      <dgm:prSet/>
      <dgm:spPr/>
      <dgm:t>
        <a:bodyPr/>
        <a:lstStyle/>
        <a:p>
          <a:endParaRPr lang="ru-RU"/>
        </a:p>
      </dgm:t>
    </dgm:pt>
    <dgm:pt modelId="{11CEAA2C-1145-4D7E-8EAE-D11F615D0EF8}" type="pres">
      <dgm:prSet presAssocID="{3B8245A7-EE24-43D5-A7CE-A47CCC2DCB78}" presName="diagram" presStyleCnt="0">
        <dgm:presLayoutVars>
          <dgm:dir/>
          <dgm:animLvl val="lvl"/>
          <dgm:resizeHandles val="exact"/>
        </dgm:presLayoutVars>
      </dgm:prSet>
      <dgm:spPr/>
    </dgm:pt>
    <dgm:pt modelId="{21B7E672-0FA2-4477-87C2-D4C28950D2EE}" type="pres">
      <dgm:prSet presAssocID="{B4926A95-1AFD-4201-88D4-C4489CD9205C}" presName="compNode" presStyleCnt="0"/>
      <dgm:spPr/>
    </dgm:pt>
    <dgm:pt modelId="{343BAC54-3579-45B1-8A29-CF1F8AA07603}" type="pres">
      <dgm:prSet presAssocID="{B4926A95-1AFD-4201-88D4-C4489CD9205C}" presName="childRect" presStyleLbl="bgAcc1" presStyleIdx="0" presStyleCnt="2" custScaleX="195689" custScaleY="244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87B60-AD27-42D3-839B-A05D360C2E2A}" type="pres">
      <dgm:prSet presAssocID="{B4926A95-1AFD-4201-88D4-C4489CD920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CE00D-C0F4-41D4-BC6B-75BA38A2E166}" type="pres">
      <dgm:prSet presAssocID="{B4926A95-1AFD-4201-88D4-C4489CD9205C}" presName="parentRect" presStyleLbl="alignNode1" presStyleIdx="0" presStyleCnt="2" custScaleX="196154" custScaleY="142737" custLinFactNeighborX="-761" custLinFactNeighborY="67720"/>
      <dgm:spPr/>
      <dgm:t>
        <a:bodyPr/>
        <a:lstStyle/>
        <a:p>
          <a:endParaRPr lang="ru-RU"/>
        </a:p>
      </dgm:t>
    </dgm:pt>
    <dgm:pt modelId="{C8E731B9-B8E0-42E8-8CB5-D8F90C861463}" type="pres">
      <dgm:prSet presAssocID="{B4926A95-1AFD-4201-88D4-C4489CD9205C}" presName="adorn" presStyleLbl="fgAccFollowNode1" presStyleIdx="0" presStyleCnt="2" custScaleX="136977" custScaleY="129652" custLinFactNeighborX="76112" custLinFactNeighborY="261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C9D0735-D897-428F-8839-463E6B57B902}" type="pres">
      <dgm:prSet presAssocID="{5284A9BF-F71A-4A14-834D-8A9D8C35E5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2C1254C-093D-4D62-A250-B157373C3A87}" type="pres">
      <dgm:prSet presAssocID="{1BCE8340-7CE2-491B-8A62-3278D07EA9AD}" presName="compNode" presStyleCnt="0"/>
      <dgm:spPr/>
    </dgm:pt>
    <dgm:pt modelId="{AF31A3EC-DF40-4C55-92CF-488F9E7461E5}" type="pres">
      <dgm:prSet presAssocID="{1BCE8340-7CE2-491B-8A62-3278D07EA9AD}" presName="childRect" presStyleLbl="bgAcc1" presStyleIdx="1" presStyleCnt="2" custScaleX="197149" custScaleY="243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79C97-CB3D-4DB7-B748-4555D1C7FFE5}" type="pres">
      <dgm:prSet presAssocID="{1BCE8340-7CE2-491B-8A62-3278D07EA9A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A5311-CA5E-443F-8A68-1A36E00A89E0}" type="pres">
      <dgm:prSet presAssocID="{1BCE8340-7CE2-491B-8A62-3278D07EA9AD}" presName="parentRect" presStyleLbl="alignNode1" presStyleIdx="1" presStyleCnt="2" custScaleX="197510" custScaleY="133093" custLinFactNeighborX="760" custLinFactNeighborY="77639"/>
      <dgm:spPr/>
      <dgm:t>
        <a:bodyPr/>
        <a:lstStyle/>
        <a:p>
          <a:endParaRPr lang="ru-RU"/>
        </a:p>
      </dgm:t>
    </dgm:pt>
    <dgm:pt modelId="{D1BC3413-90CB-4152-A2D2-AD8B44B607BC}" type="pres">
      <dgm:prSet presAssocID="{1BCE8340-7CE2-491B-8A62-3278D07EA9AD}" presName="adorn" presStyleLbl="fgAccFollowNode1" presStyleIdx="1" presStyleCnt="2" custScaleX="127054" custScaleY="119262" custLinFactNeighborX="87835" custLinFactNeighborY="2646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D48A2D5D-C2CD-452D-B81D-3C2E0E18A1DF}" type="presOf" srcId="{2FFD2F0C-25B5-4347-A39F-4E0DA43E326C}" destId="{AF31A3EC-DF40-4C55-92CF-488F9E7461E5}" srcOrd="0" destOrd="1" presId="urn:microsoft.com/office/officeart/2005/8/layout/bList2#1"/>
    <dgm:cxn modelId="{658C37CB-6EB5-43B0-B1AA-CDFB927D9763}" type="presOf" srcId="{1BCE8340-7CE2-491B-8A62-3278D07EA9AD}" destId="{C9DA5311-CA5E-443F-8A68-1A36E00A89E0}" srcOrd="1" destOrd="0" presId="urn:microsoft.com/office/officeart/2005/8/layout/bList2#1"/>
    <dgm:cxn modelId="{2E0B396A-A8EA-4221-9A2A-EF9A9125C898}" type="presOf" srcId="{3B8245A7-EE24-43D5-A7CE-A47CCC2DCB78}" destId="{11CEAA2C-1145-4D7E-8EAE-D11F615D0EF8}" srcOrd="0" destOrd="0" presId="urn:microsoft.com/office/officeart/2005/8/layout/bList2#1"/>
    <dgm:cxn modelId="{3753DB79-517D-4780-9F40-6DDC186E11D2}" srcId="{3B8245A7-EE24-43D5-A7CE-A47CCC2DCB78}" destId="{1BCE8340-7CE2-491B-8A62-3278D07EA9AD}" srcOrd="1" destOrd="0" parTransId="{D8385283-70BE-49F1-8ED3-B731948BF907}" sibTransId="{EF8DE51F-D85D-44AB-AFEE-D9FDC0C53F90}"/>
    <dgm:cxn modelId="{F2F6A859-CFA2-40E5-BCD0-9354F11CD53A}" srcId="{B4926A95-1AFD-4201-88D4-C4489CD9205C}" destId="{4B5EB7E6-EA3D-4F3B-AE4B-B61E72FA058A}" srcOrd="0" destOrd="0" parTransId="{F01581DB-4049-4B78-A8B3-63372B087519}" sibTransId="{4216CAFE-09FD-4B5C-BD56-5DDC68CE3790}"/>
    <dgm:cxn modelId="{2626B108-7656-4CF8-A3C2-754ADB5F32AD}" srcId="{1BCE8340-7CE2-491B-8A62-3278D07EA9AD}" destId="{8A54908E-411D-49A7-B429-6FCB84681343}" srcOrd="2" destOrd="0" parTransId="{0DA57F22-F7B7-4A81-BACE-E35576025475}" sibTransId="{5DF4D382-7180-40CB-A421-093422E3DDA0}"/>
    <dgm:cxn modelId="{E92AE6DF-3167-492B-8915-2E39933E0DA7}" type="presOf" srcId="{B4926A95-1AFD-4201-88D4-C4489CD9205C}" destId="{A90CE00D-C0F4-41D4-BC6B-75BA38A2E166}" srcOrd="1" destOrd="0" presId="urn:microsoft.com/office/officeart/2005/8/layout/bList2#1"/>
    <dgm:cxn modelId="{5509C687-B333-4DCF-8E7A-A1AB0A8B6727}" type="presOf" srcId="{8A54908E-411D-49A7-B429-6FCB84681343}" destId="{AF31A3EC-DF40-4C55-92CF-488F9E7461E5}" srcOrd="0" destOrd="2" presId="urn:microsoft.com/office/officeart/2005/8/layout/bList2#1"/>
    <dgm:cxn modelId="{308EE0C9-9B4C-493E-993C-CD73E163FAF3}" type="presOf" srcId="{992B97B5-D701-4EB3-B842-525CCCB66DE6}" destId="{AF31A3EC-DF40-4C55-92CF-488F9E7461E5}" srcOrd="0" destOrd="0" presId="urn:microsoft.com/office/officeart/2005/8/layout/bList2#1"/>
    <dgm:cxn modelId="{68DDF1E1-7379-43EC-9292-64548F519105}" srcId="{1BCE8340-7CE2-491B-8A62-3278D07EA9AD}" destId="{992B97B5-D701-4EB3-B842-525CCCB66DE6}" srcOrd="0" destOrd="0" parTransId="{A8E5AE33-CF16-4AB7-B4CA-7EAD3A9B446D}" sibTransId="{A75B95FA-FFFF-4CA2-93F5-309F0DDF768C}"/>
    <dgm:cxn modelId="{7AAC50B7-4139-45B3-B445-3BA6612590ED}" type="presOf" srcId="{4B5EB7E6-EA3D-4F3B-AE4B-B61E72FA058A}" destId="{343BAC54-3579-45B1-8A29-CF1F8AA07603}" srcOrd="0" destOrd="0" presId="urn:microsoft.com/office/officeart/2005/8/layout/bList2#1"/>
    <dgm:cxn modelId="{B7908440-9EEF-40DB-9D61-B653F5A84414}" srcId="{3B8245A7-EE24-43D5-A7CE-A47CCC2DCB78}" destId="{B4926A95-1AFD-4201-88D4-C4489CD9205C}" srcOrd="0" destOrd="0" parTransId="{8B53DBF5-70B1-463B-8C63-B1C2D9C519D0}" sibTransId="{5284A9BF-F71A-4A14-834D-8A9D8C35E5D9}"/>
    <dgm:cxn modelId="{08E7EB8E-1959-4B6E-A8F4-933B9ADB3930}" type="presOf" srcId="{5284A9BF-F71A-4A14-834D-8A9D8C35E5D9}" destId="{CC9D0735-D897-428F-8839-463E6B57B902}" srcOrd="0" destOrd="0" presId="urn:microsoft.com/office/officeart/2005/8/layout/bList2#1"/>
    <dgm:cxn modelId="{2032E6F4-E4F9-492C-85F0-AADCA93A3F74}" type="presOf" srcId="{F9317871-C8AB-4C5E-978D-64F4B9C6103B}" destId="{AF31A3EC-DF40-4C55-92CF-488F9E7461E5}" srcOrd="0" destOrd="3" presId="urn:microsoft.com/office/officeart/2005/8/layout/bList2#1"/>
    <dgm:cxn modelId="{A8100ACD-1F3F-43D3-9E99-A93DED0413B7}" srcId="{1BCE8340-7CE2-491B-8A62-3278D07EA9AD}" destId="{F9317871-C8AB-4C5E-978D-64F4B9C6103B}" srcOrd="3" destOrd="0" parTransId="{7E21B3B5-832E-481E-8C16-99E7E6201397}" sibTransId="{F559639F-C993-4FDC-A832-1F56BBE15214}"/>
    <dgm:cxn modelId="{1127AA33-1E25-42AB-9971-EF0C4B04B470}" type="presOf" srcId="{B4926A95-1AFD-4201-88D4-C4489CD9205C}" destId="{DDE87B60-AD27-42D3-839B-A05D360C2E2A}" srcOrd="0" destOrd="0" presId="urn:microsoft.com/office/officeart/2005/8/layout/bList2#1"/>
    <dgm:cxn modelId="{84A7792E-CEC0-41B1-8956-68505A1F7721}" srcId="{1BCE8340-7CE2-491B-8A62-3278D07EA9AD}" destId="{2FFD2F0C-25B5-4347-A39F-4E0DA43E326C}" srcOrd="1" destOrd="0" parTransId="{D5A8BE3F-D149-403F-8BF2-A57FD7280274}" sibTransId="{B3822804-7674-4887-8193-3A67FB8E6C55}"/>
    <dgm:cxn modelId="{94AB3294-EC18-4016-AB59-9138B5835753}" type="presOf" srcId="{1BCE8340-7CE2-491B-8A62-3278D07EA9AD}" destId="{13D79C97-CB3D-4DB7-B748-4555D1C7FFE5}" srcOrd="0" destOrd="0" presId="urn:microsoft.com/office/officeart/2005/8/layout/bList2#1"/>
    <dgm:cxn modelId="{F2B14DFC-066F-42F1-92D0-F497AE01A379}" type="presParOf" srcId="{11CEAA2C-1145-4D7E-8EAE-D11F615D0EF8}" destId="{21B7E672-0FA2-4477-87C2-D4C28950D2EE}" srcOrd="0" destOrd="0" presId="urn:microsoft.com/office/officeart/2005/8/layout/bList2#1"/>
    <dgm:cxn modelId="{4B3F51BB-CD0D-40E3-9555-48B370A23C19}" type="presParOf" srcId="{21B7E672-0FA2-4477-87C2-D4C28950D2EE}" destId="{343BAC54-3579-45B1-8A29-CF1F8AA07603}" srcOrd="0" destOrd="0" presId="urn:microsoft.com/office/officeart/2005/8/layout/bList2#1"/>
    <dgm:cxn modelId="{050E1AA1-2BE3-4F1C-9BDA-B9786A0BDDBD}" type="presParOf" srcId="{21B7E672-0FA2-4477-87C2-D4C28950D2EE}" destId="{DDE87B60-AD27-42D3-839B-A05D360C2E2A}" srcOrd="1" destOrd="0" presId="urn:microsoft.com/office/officeart/2005/8/layout/bList2#1"/>
    <dgm:cxn modelId="{53F48D84-A3FE-42B3-AE7B-E9DC85A814C1}" type="presParOf" srcId="{21B7E672-0FA2-4477-87C2-D4C28950D2EE}" destId="{A90CE00D-C0F4-41D4-BC6B-75BA38A2E166}" srcOrd="2" destOrd="0" presId="urn:microsoft.com/office/officeart/2005/8/layout/bList2#1"/>
    <dgm:cxn modelId="{B16A6125-B0BD-4AF9-95BA-78F40BECBBF6}" type="presParOf" srcId="{21B7E672-0FA2-4477-87C2-D4C28950D2EE}" destId="{C8E731B9-B8E0-42E8-8CB5-D8F90C861463}" srcOrd="3" destOrd="0" presId="urn:microsoft.com/office/officeart/2005/8/layout/bList2#1"/>
    <dgm:cxn modelId="{6B063194-C501-4B41-B72B-16587E6BB7B4}" type="presParOf" srcId="{11CEAA2C-1145-4D7E-8EAE-D11F615D0EF8}" destId="{CC9D0735-D897-428F-8839-463E6B57B902}" srcOrd="1" destOrd="0" presId="urn:microsoft.com/office/officeart/2005/8/layout/bList2#1"/>
    <dgm:cxn modelId="{45148DC5-26C2-4E3C-99D3-291FFE00523E}" type="presParOf" srcId="{11CEAA2C-1145-4D7E-8EAE-D11F615D0EF8}" destId="{42C1254C-093D-4D62-A250-B157373C3A87}" srcOrd="2" destOrd="0" presId="urn:microsoft.com/office/officeart/2005/8/layout/bList2#1"/>
    <dgm:cxn modelId="{F4CD53D2-52B1-4204-9044-9F5EB094B945}" type="presParOf" srcId="{42C1254C-093D-4D62-A250-B157373C3A87}" destId="{AF31A3EC-DF40-4C55-92CF-488F9E7461E5}" srcOrd="0" destOrd="0" presId="urn:microsoft.com/office/officeart/2005/8/layout/bList2#1"/>
    <dgm:cxn modelId="{9A99FB31-24A7-4CC2-B5C3-1003DB029BCF}" type="presParOf" srcId="{42C1254C-093D-4D62-A250-B157373C3A87}" destId="{13D79C97-CB3D-4DB7-B748-4555D1C7FFE5}" srcOrd="1" destOrd="0" presId="urn:microsoft.com/office/officeart/2005/8/layout/bList2#1"/>
    <dgm:cxn modelId="{028D6D12-8E9A-4167-B234-CFF655A661D5}" type="presParOf" srcId="{42C1254C-093D-4D62-A250-B157373C3A87}" destId="{C9DA5311-CA5E-443F-8A68-1A36E00A89E0}" srcOrd="2" destOrd="0" presId="urn:microsoft.com/office/officeart/2005/8/layout/bList2#1"/>
    <dgm:cxn modelId="{1ABB8E3B-D1BE-449A-B2F5-70A0E95B5E89}" type="presParOf" srcId="{42C1254C-093D-4D62-A250-B157373C3A87}" destId="{D1BC3413-90CB-4152-A2D2-AD8B44B607B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464E3-16B5-45E8-9334-D1DF1AFBB012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3E9BE332-339C-4E8A-93A2-56F5172D390D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содержания образования: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Внедрение новых образовательных технологий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Совершенствование форм и методов</a:t>
          </a:r>
        </a:p>
      </dgm:t>
    </dgm:pt>
    <dgm:pt modelId="{3FFE9BEE-7428-4C02-8D7D-1B46F0CD7CE1}" type="parTrans" cxnId="{CB5036B0-E531-415F-8FE8-4393D0F0163E}">
      <dgm:prSet/>
      <dgm:spPr/>
      <dgm:t>
        <a:bodyPr/>
        <a:lstStyle/>
        <a:p>
          <a:endParaRPr lang="ru-RU"/>
        </a:p>
      </dgm:t>
    </dgm:pt>
    <dgm:pt modelId="{B762BA89-7672-4FD6-A3CF-466D5001FA1F}" type="sibTrans" cxnId="{CB5036B0-E531-415F-8FE8-4393D0F0163E}">
      <dgm:prSet/>
      <dgm:spPr/>
      <dgm:t>
        <a:bodyPr/>
        <a:lstStyle/>
        <a:p>
          <a:endParaRPr lang="ru-RU"/>
        </a:p>
      </dgm:t>
    </dgm:pt>
    <dgm:pt modelId="{E3A2EE3C-D51A-452C-9BB9-A09991C0C40F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современной инфраструктуры: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Трансформируемая среда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Творческие мастерские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Мульт-студии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Технопарки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EBDDD-D065-419B-8365-8F6DF3CD2826}" type="parTrans" cxnId="{21D330B3-F319-44F8-8C22-115CC9C938E6}">
      <dgm:prSet/>
      <dgm:spPr/>
      <dgm:t>
        <a:bodyPr/>
        <a:lstStyle/>
        <a:p>
          <a:endParaRPr lang="ru-RU"/>
        </a:p>
      </dgm:t>
    </dgm:pt>
    <dgm:pt modelId="{FA675620-CE8E-4CC8-BE8E-30CF437CEF99}" type="sibTrans" cxnId="{21D330B3-F319-44F8-8C22-115CC9C938E6}">
      <dgm:prSet/>
      <dgm:spPr/>
      <dgm:t>
        <a:bodyPr/>
        <a:lstStyle/>
        <a:p>
          <a:endParaRPr lang="ru-RU"/>
        </a:p>
      </dgm:t>
    </dgm:pt>
    <dgm:pt modelId="{275E906A-A536-41B6-B03A-F58776A8E1BA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проектного управления: 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управленческого портфеля проектов «Инновационное мышление – залог будущего успеха»</a:t>
          </a:r>
        </a:p>
      </dgm:t>
    </dgm:pt>
    <dgm:pt modelId="{EB0A23EE-EA2E-47CD-825A-FFAA8E49C562}" type="parTrans" cxnId="{C27447CE-EE2E-4784-AD1C-91C698DDB4BF}">
      <dgm:prSet/>
      <dgm:spPr/>
      <dgm:t>
        <a:bodyPr/>
        <a:lstStyle/>
        <a:p>
          <a:endParaRPr lang="ru-RU"/>
        </a:p>
      </dgm:t>
    </dgm:pt>
    <dgm:pt modelId="{F61499BB-18D8-4C33-A216-39C0105B195A}" type="sibTrans" cxnId="{C27447CE-EE2E-4784-AD1C-91C698DDB4BF}">
      <dgm:prSet/>
      <dgm:spPr/>
      <dgm:t>
        <a:bodyPr/>
        <a:lstStyle/>
        <a:p>
          <a:endParaRPr lang="ru-RU"/>
        </a:p>
      </dgm:t>
    </dgm:pt>
    <dgm:pt modelId="{B7134DF5-349E-46E8-8D15-47307F9E69CE}" type="pres">
      <dgm:prSet presAssocID="{723464E3-16B5-45E8-9334-D1DF1AFBB012}" presName="Name0" presStyleCnt="0">
        <dgm:presLayoutVars>
          <dgm:dir/>
          <dgm:resizeHandles val="exact"/>
        </dgm:presLayoutVars>
      </dgm:prSet>
      <dgm:spPr/>
    </dgm:pt>
    <dgm:pt modelId="{AFEE16E2-8C91-44D8-AE97-7686D13AFB36}" type="pres">
      <dgm:prSet presAssocID="{723464E3-16B5-45E8-9334-D1DF1AFBB012}" presName="fgShape" presStyleLbl="fgShp" presStyleIdx="0" presStyleCnt="1" custLinFactNeighborX="675" custLinFactNeighborY="49362"/>
      <dgm:spPr/>
    </dgm:pt>
    <dgm:pt modelId="{76BDA92C-6C02-4D2F-A8B2-C0E43B8E928D}" type="pres">
      <dgm:prSet presAssocID="{723464E3-16B5-45E8-9334-D1DF1AFBB012}" presName="linComp" presStyleCnt="0"/>
      <dgm:spPr/>
    </dgm:pt>
    <dgm:pt modelId="{968F7802-12ED-43BB-A124-722FD1F56F81}" type="pres">
      <dgm:prSet presAssocID="{3E9BE332-339C-4E8A-93A2-56F5172D390D}" presName="compNode" presStyleCnt="0"/>
      <dgm:spPr/>
    </dgm:pt>
    <dgm:pt modelId="{DDC8C5F1-F6B8-416A-9B32-3726DF681271}" type="pres">
      <dgm:prSet presAssocID="{3E9BE332-339C-4E8A-93A2-56F5172D390D}" presName="bkgdShape" presStyleLbl="node1" presStyleIdx="0" presStyleCnt="3"/>
      <dgm:spPr/>
      <dgm:t>
        <a:bodyPr/>
        <a:lstStyle/>
        <a:p>
          <a:endParaRPr lang="ru-RU"/>
        </a:p>
      </dgm:t>
    </dgm:pt>
    <dgm:pt modelId="{03CC4F00-4C91-408D-B910-217C9068295C}" type="pres">
      <dgm:prSet presAssocID="{3E9BE332-339C-4E8A-93A2-56F5172D390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950CD-502C-4141-BFED-094A7962A25F}" type="pres">
      <dgm:prSet presAssocID="{3E9BE332-339C-4E8A-93A2-56F5172D390D}" presName="invisiNode" presStyleLbl="node1" presStyleIdx="0" presStyleCnt="3"/>
      <dgm:spPr/>
    </dgm:pt>
    <dgm:pt modelId="{AB4A25E2-8072-4779-8673-8E019FB3F00A}" type="pres">
      <dgm:prSet presAssocID="{3E9BE332-339C-4E8A-93A2-56F5172D390D}" presName="imagNode" presStyleLbl="fgImgPlace1" presStyleIdx="0" presStyleCnt="3" custLinFactNeighborX="-6199" custLinFactNeighborY="-180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E26B20A6-9CB7-43DE-B2D4-ECE5A8E9273D}" type="pres">
      <dgm:prSet presAssocID="{B762BA89-7672-4FD6-A3CF-466D5001FA1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966BD7-3508-4161-82ED-A8A89765D212}" type="pres">
      <dgm:prSet presAssocID="{E3A2EE3C-D51A-452C-9BB9-A09991C0C40F}" presName="compNode" presStyleCnt="0"/>
      <dgm:spPr/>
    </dgm:pt>
    <dgm:pt modelId="{A038877A-8813-4802-B46C-1AAFD701CE60}" type="pres">
      <dgm:prSet presAssocID="{E3A2EE3C-D51A-452C-9BB9-A09991C0C40F}" presName="bkgdShape" presStyleLbl="node1" presStyleIdx="1" presStyleCnt="3"/>
      <dgm:spPr/>
      <dgm:t>
        <a:bodyPr/>
        <a:lstStyle/>
        <a:p>
          <a:endParaRPr lang="ru-RU"/>
        </a:p>
      </dgm:t>
    </dgm:pt>
    <dgm:pt modelId="{0D169A36-9CFA-47F6-B301-06300FD74C0B}" type="pres">
      <dgm:prSet presAssocID="{E3A2EE3C-D51A-452C-9BB9-A09991C0C40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151C6-4993-4F26-AC3D-809A1512B360}" type="pres">
      <dgm:prSet presAssocID="{E3A2EE3C-D51A-452C-9BB9-A09991C0C40F}" presName="invisiNode" presStyleLbl="node1" presStyleIdx="1" presStyleCnt="3"/>
      <dgm:spPr/>
    </dgm:pt>
    <dgm:pt modelId="{D574C6CE-9C4B-4E1A-B1E9-57B612A5FA82}" type="pres">
      <dgm:prSet presAssocID="{E3A2EE3C-D51A-452C-9BB9-A09991C0C40F}" presName="imagNode" presStyleLbl="fgImgPlace1" presStyleIdx="1" presStyleCnt="3" custScaleX="102289" custScaleY="100000" custLinFactNeighborY="-180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02C0A1B-A2EE-4D5C-B1C7-A1188981A810}" type="pres">
      <dgm:prSet presAssocID="{FA675620-CE8E-4CC8-BE8E-30CF437CEF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CEA21AF-B8A4-421A-8D79-60CE4CA2C89F}" type="pres">
      <dgm:prSet presAssocID="{275E906A-A536-41B6-B03A-F58776A8E1BA}" presName="compNode" presStyleCnt="0"/>
      <dgm:spPr/>
    </dgm:pt>
    <dgm:pt modelId="{13DACB69-2911-4C35-835D-6720DE140EFE}" type="pres">
      <dgm:prSet presAssocID="{275E906A-A536-41B6-B03A-F58776A8E1BA}" presName="bkgdShape" presStyleLbl="node1" presStyleIdx="2" presStyleCnt="3"/>
      <dgm:spPr/>
      <dgm:t>
        <a:bodyPr/>
        <a:lstStyle/>
        <a:p>
          <a:endParaRPr lang="ru-RU"/>
        </a:p>
      </dgm:t>
    </dgm:pt>
    <dgm:pt modelId="{D37091F6-ED23-45E0-AEA9-29703B920D03}" type="pres">
      <dgm:prSet presAssocID="{275E906A-A536-41B6-B03A-F58776A8E1B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F4E85-415A-4F8D-9A32-73CB9CEA2795}" type="pres">
      <dgm:prSet presAssocID="{275E906A-A536-41B6-B03A-F58776A8E1BA}" presName="invisiNode" presStyleLbl="node1" presStyleIdx="2" presStyleCnt="3"/>
      <dgm:spPr/>
    </dgm:pt>
    <dgm:pt modelId="{12DACFEB-7697-4F3C-A8A1-9D9884CFC81D}" type="pres">
      <dgm:prSet presAssocID="{275E906A-A536-41B6-B03A-F58776A8E1BA}" presName="imagNode" presStyleLbl="fgImgPlace1" presStyleIdx="2" presStyleCnt="3" custLinFactNeighborX="-1108" custLinFactNeighborY="-1801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77FCB866-54AD-46A2-814A-98E5AA11CDF0}" type="presOf" srcId="{E3A2EE3C-D51A-452C-9BB9-A09991C0C40F}" destId="{A038877A-8813-4802-B46C-1AAFD701CE60}" srcOrd="0" destOrd="0" presId="urn:microsoft.com/office/officeart/2005/8/layout/hList7#1"/>
    <dgm:cxn modelId="{40CDF209-25DA-4098-9E94-F637D3558FC8}" type="presOf" srcId="{275E906A-A536-41B6-B03A-F58776A8E1BA}" destId="{D37091F6-ED23-45E0-AEA9-29703B920D03}" srcOrd="1" destOrd="0" presId="urn:microsoft.com/office/officeart/2005/8/layout/hList7#1"/>
    <dgm:cxn modelId="{C27447CE-EE2E-4784-AD1C-91C698DDB4BF}" srcId="{723464E3-16B5-45E8-9334-D1DF1AFBB012}" destId="{275E906A-A536-41B6-B03A-F58776A8E1BA}" srcOrd="2" destOrd="0" parTransId="{EB0A23EE-EA2E-47CD-825A-FFAA8E49C562}" sibTransId="{F61499BB-18D8-4C33-A216-39C0105B195A}"/>
    <dgm:cxn modelId="{CB5036B0-E531-415F-8FE8-4393D0F0163E}" srcId="{723464E3-16B5-45E8-9334-D1DF1AFBB012}" destId="{3E9BE332-339C-4E8A-93A2-56F5172D390D}" srcOrd="0" destOrd="0" parTransId="{3FFE9BEE-7428-4C02-8D7D-1B46F0CD7CE1}" sibTransId="{B762BA89-7672-4FD6-A3CF-466D5001FA1F}"/>
    <dgm:cxn modelId="{9049C23A-0EF2-4586-B83E-F297A219838B}" type="presOf" srcId="{B762BA89-7672-4FD6-A3CF-466D5001FA1F}" destId="{E26B20A6-9CB7-43DE-B2D4-ECE5A8E9273D}" srcOrd="0" destOrd="0" presId="urn:microsoft.com/office/officeart/2005/8/layout/hList7#1"/>
    <dgm:cxn modelId="{21D330B3-F319-44F8-8C22-115CC9C938E6}" srcId="{723464E3-16B5-45E8-9334-D1DF1AFBB012}" destId="{E3A2EE3C-D51A-452C-9BB9-A09991C0C40F}" srcOrd="1" destOrd="0" parTransId="{87EEBDDD-D065-419B-8365-8F6DF3CD2826}" sibTransId="{FA675620-CE8E-4CC8-BE8E-30CF437CEF99}"/>
    <dgm:cxn modelId="{D4278C27-D101-4952-AB80-F257684EF4BD}" type="presOf" srcId="{FA675620-CE8E-4CC8-BE8E-30CF437CEF99}" destId="{E02C0A1B-A2EE-4D5C-B1C7-A1188981A810}" srcOrd="0" destOrd="0" presId="urn:microsoft.com/office/officeart/2005/8/layout/hList7#1"/>
    <dgm:cxn modelId="{58B73238-46D6-4946-B059-6696CAF947C9}" type="presOf" srcId="{3E9BE332-339C-4E8A-93A2-56F5172D390D}" destId="{DDC8C5F1-F6B8-416A-9B32-3726DF681271}" srcOrd="0" destOrd="0" presId="urn:microsoft.com/office/officeart/2005/8/layout/hList7#1"/>
    <dgm:cxn modelId="{D84E6DF5-8625-4D40-8DC1-EC5156DE71F1}" type="presOf" srcId="{3E9BE332-339C-4E8A-93A2-56F5172D390D}" destId="{03CC4F00-4C91-408D-B910-217C9068295C}" srcOrd="1" destOrd="0" presId="urn:microsoft.com/office/officeart/2005/8/layout/hList7#1"/>
    <dgm:cxn modelId="{78D19CA9-5A1D-4D62-B445-9F4FF4368FAA}" type="presOf" srcId="{E3A2EE3C-D51A-452C-9BB9-A09991C0C40F}" destId="{0D169A36-9CFA-47F6-B301-06300FD74C0B}" srcOrd="1" destOrd="0" presId="urn:microsoft.com/office/officeart/2005/8/layout/hList7#1"/>
    <dgm:cxn modelId="{DBF97BDF-9E90-4473-BAAA-790B3AA871DD}" type="presOf" srcId="{275E906A-A536-41B6-B03A-F58776A8E1BA}" destId="{13DACB69-2911-4C35-835D-6720DE140EFE}" srcOrd="0" destOrd="0" presId="urn:microsoft.com/office/officeart/2005/8/layout/hList7#1"/>
    <dgm:cxn modelId="{D64F0217-D028-4DD9-82A1-C978EBF1F823}" type="presOf" srcId="{723464E3-16B5-45E8-9334-D1DF1AFBB012}" destId="{B7134DF5-349E-46E8-8D15-47307F9E69CE}" srcOrd="0" destOrd="0" presId="urn:microsoft.com/office/officeart/2005/8/layout/hList7#1"/>
    <dgm:cxn modelId="{B908F03A-C6E4-43E0-896F-0B3223B82935}" type="presParOf" srcId="{B7134DF5-349E-46E8-8D15-47307F9E69CE}" destId="{AFEE16E2-8C91-44D8-AE97-7686D13AFB36}" srcOrd="0" destOrd="0" presId="urn:microsoft.com/office/officeart/2005/8/layout/hList7#1"/>
    <dgm:cxn modelId="{C131E812-F9C5-4880-A463-CB934BF1E56C}" type="presParOf" srcId="{B7134DF5-349E-46E8-8D15-47307F9E69CE}" destId="{76BDA92C-6C02-4D2F-A8B2-C0E43B8E928D}" srcOrd="1" destOrd="0" presId="urn:microsoft.com/office/officeart/2005/8/layout/hList7#1"/>
    <dgm:cxn modelId="{A50EC99A-E4DE-416F-9494-A744341FDA9D}" type="presParOf" srcId="{76BDA92C-6C02-4D2F-A8B2-C0E43B8E928D}" destId="{968F7802-12ED-43BB-A124-722FD1F56F81}" srcOrd="0" destOrd="0" presId="urn:microsoft.com/office/officeart/2005/8/layout/hList7#1"/>
    <dgm:cxn modelId="{78C70E06-5479-4221-A86E-7D158F37C58E}" type="presParOf" srcId="{968F7802-12ED-43BB-A124-722FD1F56F81}" destId="{DDC8C5F1-F6B8-416A-9B32-3726DF681271}" srcOrd="0" destOrd="0" presId="urn:microsoft.com/office/officeart/2005/8/layout/hList7#1"/>
    <dgm:cxn modelId="{90F01BE6-0E24-4E20-B521-4CDE92B03CE0}" type="presParOf" srcId="{968F7802-12ED-43BB-A124-722FD1F56F81}" destId="{03CC4F00-4C91-408D-B910-217C9068295C}" srcOrd="1" destOrd="0" presId="urn:microsoft.com/office/officeart/2005/8/layout/hList7#1"/>
    <dgm:cxn modelId="{BE835BAC-7CFE-438C-B6C1-599DEAF2E268}" type="presParOf" srcId="{968F7802-12ED-43BB-A124-722FD1F56F81}" destId="{EDC950CD-502C-4141-BFED-094A7962A25F}" srcOrd="2" destOrd="0" presId="urn:microsoft.com/office/officeart/2005/8/layout/hList7#1"/>
    <dgm:cxn modelId="{487B5DD5-FA7E-46B6-B21E-EF9FA9D902D1}" type="presParOf" srcId="{968F7802-12ED-43BB-A124-722FD1F56F81}" destId="{AB4A25E2-8072-4779-8673-8E019FB3F00A}" srcOrd="3" destOrd="0" presId="urn:microsoft.com/office/officeart/2005/8/layout/hList7#1"/>
    <dgm:cxn modelId="{78CB60E3-99EF-4E58-BB32-F97C7E527835}" type="presParOf" srcId="{76BDA92C-6C02-4D2F-A8B2-C0E43B8E928D}" destId="{E26B20A6-9CB7-43DE-B2D4-ECE5A8E9273D}" srcOrd="1" destOrd="0" presId="urn:microsoft.com/office/officeart/2005/8/layout/hList7#1"/>
    <dgm:cxn modelId="{168E1CF1-C1E4-42F7-83DA-37259E604C1B}" type="presParOf" srcId="{76BDA92C-6C02-4D2F-A8B2-C0E43B8E928D}" destId="{BB966BD7-3508-4161-82ED-A8A89765D212}" srcOrd="2" destOrd="0" presId="urn:microsoft.com/office/officeart/2005/8/layout/hList7#1"/>
    <dgm:cxn modelId="{B51D6BE6-CED0-4087-94F0-E5CF826947DF}" type="presParOf" srcId="{BB966BD7-3508-4161-82ED-A8A89765D212}" destId="{A038877A-8813-4802-B46C-1AAFD701CE60}" srcOrd="0" destOrd="0" presId="urn:microsoft.com/office/officeart/2005/8/layout/hList7#1"/>
    <dgm:cxn modelId="{DC7D9F2B-70E9-4316-9C9E-1A0D78B7C255}" type="presParOf" srcId="{BB966BD7-3508-4161-82ED-A8A89765D212}" destId="{0D169A36-9CFA-47F6-B301-06300FD74C0B}" srcOrd="1" destOrd="0" presId="urn:microsoft.com/office/officeart/2005/8/layout/hList7#1"/>
    <dgm:cxn modelId="{6D1C05AD-6836-4010-AAEA-9E6DA58CE23F}" type="presParOf" srcId="{BB966BD7-3508-4161-82ED-A8A89765D212}" destId="{709151C6-4993-4F26-AC3D-809A1512B360}" srcOrd="2" destOrd="0" presId="urn:microsoft.com/office/officeart/2005/8/layout/hList7#1"/>
    <dgm:cxn modelId="{9B404BEC-DC5E-470B-82CC-BAA3296463B5}" type="presParOf" srcId="{BB966BD7-3508-4161-82ED-A8A89765D212}" destId="{D574C6CE-9C4B-4E1A-B1E9-57B612A5FA82}" srcOrd="3" destOrd="0" presId="urn:microsoft.com/office/officeart/2005/8/layout/hList7#1"/>
    <dgm:cxn modelId="{C9C8551D-09E4-4D9F-8E1B-8CB3640F0FB5}" type="presParOf" srcId="{76BDA92C-6C02-4D2F-A8B2-C0E43B8E928D}" destId="{E02C0A1B-A2EE-4D5C-B1C7-A1188981A810}" srcOrd="3" destOrd="0" presId="urn:microsoft.com/office/officeart/2005/8/layout/hList7#1"/>
    <dgm:cxn modelId="{8353E947-C0DB-428E-A2BD-307FDFA1B250}" type="presParOf" srcId="{76BDA92C-6C02-4D2F-A8B2-C0E43B8E928D}" destId="{ECEA21AF-B8A4-421A-8D79-60CE4CA2C89F}" srcOrd="4" destOrd="0" presId="urn:microsoft.com/office/officeart/2005/8/layout/hList7#1"/>
    <dgm:cxn modelId="{5482D806-BEF4-426A-8C5D-6A8109763010}" type="presParOf" srcId="{ECEA21AF-B8A4-421A-8D79-60CE4CA2C89F}" destId="{13DACB69-2911-4C35-835D-6720DE140EFE}" srcOrd="0" destOrd="0" presId="urn:microsoft.com/office/officeart/2005/8/layout/hList7#1"/>
    <dgm:cxn modelId="{90D1E5BD-E27F-4FCC-A986-B82870C455BD}" type="presParOf" srcId="{ECEA21AF-B8A4-421A-8D79-60CE4CA2C89F}" destId="{D37091F6-ED23-45E0-AEA9-29703B920D03}" srcOrd="1" destOrd="0" presId="urn:microsoft.com/office/officeart/2005/8/layout/hList7#1"/>
    <dgm:cxn modelId="{F0646F33-55C3-4249-B434-8EBFEAA3CABD}" type="presParOf" srcId="{ECEA21AF-B8A4-421A-8D79-60CE4CA2C89F}" destId="{602F4E85-415A-4F8D-9A32-73CB9CEA2795}" srcOrd="2" destOrd="0" presId="urn:microsoft.com/office/officeart/2005/8/layout/hList7#1"/>
    <dgm:cxn modelId="{6EF48A94-DF03-44AC-83FF-E4DCC92106A0}" type="presParOf" srcId="{ECEA21AF-B8A4-421A-8D79-60CE4CA2C89F}" destId="{12DACFEB-7697-4F3C-A8A1-9D9884CFC81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269538-BFC5-48BB-BEA1-D7AF1F385F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D51337A-31FA-4717-B2BF-9243F96D2B9B}">
      <dgm:prSet phldrT="[Text]" custT="1"/>
      <dgm:spPr/>
      <dgm:t>
        <a:bodyPr rtlCol="0"/>
        <a:lstStyle/>
        <a:p>
          <a:pPr rtl="0"/>
          <a:r>
            <a:rPr lang="ru-RU" sz="20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МДОУ </a:t>
          </a:r>
        </a:p>
        <a:p>
          <a:pPr rtl="0"/>
          <a:r>
            <a:rPr lang="ru-RU" sz="20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«Детский сад № 59»</a:t>
          </a:r>
        </a:p>
      </dgm:t>
    </dgm:pt>
    <dgm:pt modelId="{A9294D65-F371-46C8-A624-E557E9DF1A30}" type="parTrans" cxnId="{9E6BB655-7FE4-4F8D-B1D2-F885E60B8754}">
      <dgm:prSet/>
      <dgm:spPr/>
      <dgm:t>
        <a:bodyPr rtlCol="0"/>
        <a:lstStyle/>
        <a:p>
          <a:pPr rtl="0"/>
          <a:endParaRPr lang="ru-RU" noProof="0" dirty="0"/>
        </a:p>
      </dgm:t>
    </dgm:pt>
    <dgm:pt modelId="{6799645E-F42F-43D8-B2EA-A1377D84D0B3}" type="sibTrans" cxnId="{9E6BB655-7FE4-4F8D-B1D2-F885E60B8754}">
      <dgm:prSet/>
      <dgm:spPr/>
      <dgm:t>
        <a:bodyPr rtlCol="0"/>
        <a:lstStyle/>
        <a:p>
          <a:pPr rtl="0"/>
          <a:endParaRPr lang="ru-RU" noProof="0" dirty="0"/>
        </a:p>
      </dgm:t>
    </dgm:pt>
    <dgm:pt modelId="{A7F7584C-6CC5-40A2-9566-2842A5DEA97A}">
      <dgm:prSet phldrT="[Text]" custT="1"/>
      <dgm:spPr/>
      <dgm:t>
        <a:bodyPr rtlCol="0"/>
        <a:lstStyle/>
        <a:p>
          <a:pPr rtl="0"/>
          <a:r>
            <a:rPr lang="ru-RU" sz="20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МДОУ </a:t>
          </a:r>
        </a:p>
        <a:p>
          <a:pPr rtl="0"/>
          <a:r>
            <a:rPr lang="ru-RU" sz="20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«Детский сад № 62»</a:t>
          </a:r>
        </a:p>
      </dgm:t>
    </dgm:pt>
    <dgm:pt modelId="{581272CD-5908-4C17-8E9B-8BF6DCE43C3E}" type="parTrans" cxnId="{F68422C1-CD34-4DED-AA4B-85EFFF4FE933}">
      <dgm:prSet/>
      <dgm:spPr/>
      <dgm:t>
        <a:bodyPr rtlCol="0"/>
        <a:lstStyle/>
        <a:p>
          <a:pPr rtl="0"/>
          <a:endParaRPr lang="ru-RU" noProof="0" dirty="0"/>
        </a:p>
      </dgm:t>
    </dgm:pt>
    <dgm:pt modelId="{C41ED6A4-512C-48AB-901D-671B73446005}" type="sibTrans" cxnId="{F68422C1-CD34-4DED-AA4B-85EFFF4FE933}">
      <dgm:prSet/>
      <dgm:spPr/>
      <dgm:t>
        <a:bodyPr rtlCol="0"/>
        <a:lstStyle/>
        <a:p>
          <a:pPr rtl="0"/>
          <a:endParaRPr lang="ru-RU" noProof="0" dirty="0"/>
        </a:p>
      </dgm:t>
    </dgm:pt>
    <dgm:pt modelId="{9D8DAFB6-C744-4BD6-B757-393BF647EBB6}">
      <dgm:prSet phldrT="[Text]" custT="1"/>
      <dgm:spPr/>
      <dgm:t>
        <a:bodyPr rtlCol="0"/>
        <a:lstStyle/>
        <a:p>
          <a:pPr rtl="0"/>
          <a:r>
            <a:rPr lang="ru-RU" sz="18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Заведующий Васильева Е.Г.</a:t>
          </a:r>
        </a:p>
      </dgm:t>
    </dgm:pt>
    <dgm:pt modelId="{17C1C47E-8D1A-404A-B227-B017391CB5F6}" type="parTrans" cxnId="{56052809-46E4-4445-B520-94004C28BB9D}">
      <dgm:prSet/>
      <dgm:spPr/>
      <dgm:t>
        <a:bodyPr rtlCol="0"/>
        <a:lstStyle/>
        <a:p>
          <a:pPr rtl="0"/>
          <a:endParaRPr lang="ru-RU" noProof="0" dirty="0"/>
        </a:p>
      </dgm:t>
    </dgm:pt>
    <dgm:pt modelId="{C9B44773-68B1-427B-B9CA-0AEA186B621E}" type="sibTrans" cxnId="{56052809-46E4-4445-B520-94004C28BB9D}">
      <dgm:prSet/>
      <dgm:spPr/>
      <dgm:t>
        <a:bodyPr rtlCol="0"/>
        <a:lstStyle/>
        <a:p>
          <a:pPr rtl="0"/>
          <a:endParaRPr lang="ru-RU" noProof="0" dirty="0"/>
        </a:p>
      </dgm:t>
    </dgm:pt>
    <dgm:pt modelId="{51A6936C-668E-4912-B1B4-BA2D45D3F624}">
      <dgm:prSet phldrT="[Text]" custT="1"/>
      <dgm:spPr/>
      <dgm:t>
        <a:bodyPr rtlCol="0"/>
        <a:lstStyle/>
        <a:p>
          <a:pPr rtl="0"/>
          <a:r>
            <a:rPr lang="ru-RU" sz="20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МДОУ </a:t>
          </a:r>
        </a:p>
        <a:p>
          <a:pPr rtl="0"/>
          <a:r>
            <a:rPr lang="ru-RU" sz="20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«Детский сад № 144»</a:t>
          </a:r>
        </a:p>
      </dgm:t>
    </dgm:pt>
    <dgm:pt modelId="{8F7D40F1-9723-47F5-BFD2-340696378D49}" type="parTrans" cxnId="{000FE2BB-9FE6-4965-ADF5-E3E85B644286}">
      <dgm:prSet/>
      <dgm:spPr/>
      <dgm:t>
        <a:bodyPr rtlCol="0"/>
        <a:lstStyle/>
        <a:p>
          <a:pPr rtl="0"/>
          <a:endParaRPr lang="ru-RU" noProof="0" dirty="0"/>
        </a:p>
      </dgm:t>
    </dgm:pt>
    <dgm:pt modelId="{E68031D9-E3F9-439E-86FC-2A0A3A3988D0}" type="sibTrans" cxnId="{000FE2BB-9FE6-4965-ADF5-E3E85B644286}">
      <dgm:prSet/>
      <dgm:spPr/>
      <dgm:t>
        <a:bodyPr rtlCol="0"/>
        <a:lstStyle/>
        <a:p>
          <a:pPr rtl="0"/>
          <a:endParaRPr lang="ru-RU" noProof="0" dirty="0"/>
        </a:p>
      </dgm:t>
    </dgm:pt>
    <dgm:pt modelId="{2A9B6C90-9B70-4ED8-9084-8651413BB905}">
      <dgm:prSet phldrT="[Text]" custT="1"/>
      <dgm:spPr/>
      <dgm:t>
        <a:bodyPr/>
        <a:lstStyle/>
        <a:p>
          <a:r>
            <a:rPr lang="ru-RU" sz="18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Заведующий Новоселова Е.С.</a:t>
          </a:r>
        </a:p>
      </dgm:t>
    </dgm:pt>
    <dgm:pt modelId="{47C005B7-F5AA-4111-A87D-782B117A0259}" type="parTrans" cxnId="{1D59D94A-4BF7-417E-B49B-225C005839A9}">
      <dgm:prSet/>
      <dgm:spPr/>
      <dgm:t>
        <a:bodyPr rtlCol="0"/>
        <a:lstStyle/>
        <a:p>
          <a:pPr rtl="0"/>
          <a:endParaRPr lang="ru-RU" noProof="0" dirty="0"/>
        </a:p>
      </dgm:t>
    </dgm:pt>
    <dgm:pt modelId="{54109FB3-0563-4B2C-BFF0-181E047427F8}" type="sibTrans" cxnId="{1D59D94A-4BF7-417E-B49B-225C005839A9}">
      <dgm:prSet/>
      <dgm:spPr/>
      <dgm:t>
        <a:bodyPr rtlCol="0"/>
        <a:lstStyle/>
        <a:p>
          <a:pPr rtl="0"/>
          <a:endParaRPr lang="ru-RU" noProof="0" dirty="0"/>
        </a:p>
      </dgm:t>
    </dgm:pt>
    <dgm:pt modelId="{928B5CB8-3545-4EE5-8BED-981D3C6157A5}">
      <dgm:prSet phldrT="[Text]" custT="1"/>
      <dgm:spPr/>
      <dgm:t>
        <a:bodyPr rtlCol="0"/>
        <a:lstStyle/>
        <a:p>
          <a:pPr rtl="0"/>
          <a:r>
            <a:rPr lang="ru-RU" sz="20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МДОУ</a:t>
          </a:r>
        </a:p>
        <a:p>
          <a:pPr rtl="0"/>
          <a:r>
            <a:rPr lang="ru-RU" sz="20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«Детский сад № 241»</a:t>
          </a:r>
        </a:p>
      </dgm:t>
    </dgm:pt>
    <dgm:pt modelId="{8452F8D0-82FD-4609-B6BD-446E31563D8A}" type="parTrans" cxnId="{085D3777-7996-4375-B5FB-BFD96D1BF9E4}">
      <dgm:prSet/>
      <dgm:spPr/>
      <dgm:t>
        <a:bodyPr rtlCol="0"/>
        <a:lstStyle/>
        <a:p>
          <a:pPr rtl="0"/>
          <a:endParaRPr lang="ru-RU" noProof="0" dirty="0"/>
        </a:p>
      </dgm:t>
    </dgm:pt>
    <dgm:pt modelId="{8EF545BA-8D8A-4813-A428-2F18D76E61FA}" type="sibTrans" cxnId="{085D3777-7996-4375-B5FB-BFD96D1BF9E4}">
      <dgm:prSet/>
      <dgm:spPr/>
      <dgm:t>
        <a:bodyPr rtlCol="0"/>
        <a:lstStyle/>
        <a:p>
          <a:pPr rtl="0"/>
          <a:endParaRPr lang="ru-RU" noProof="0" dirty="0"/>
        </a:p>
      </dgm:t>
    </dgm:pt>
    <dgm:pt modelId="{65B80CBA-697F-4275-8074-B9CBE1FBB027}">
      <dgm:prSet phldrT="[Text]" custT="1"/>
      <dgm:spPr/>
      <dgm:t>
        <a:bodyPr rtlCol="0"/>
        <a:lstStyle/>
        <a:p>
          <a:pPr rtl="0"/>
          <a:endParaRPr lang="ru-RU" sz="24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1A3CF4-0D0C-4177-A344-2D99E53DA281}" type="parTrans" cxnId="{3066F5A3-82C5-4692-A877-7BFA3F023B65}">
      <dgm:prSet/>
      <dgm:spPr/>
      <dgm:t>
        <a:bodyPr/>
        <a:lstStyle/>
        <a:p>
          <a:endParaRPr lang="ru-RU"/>
        </a:p>
      </dgm:t>
    </dgm:pt>
    <dgm:pt modelId="{D9AFF294-C6FE-4E67-BAA0-071A1F70A12F}" type="sibTrans" cxnId="{3066F5A3-82C5-4692-A877-7BFA3F023B65}">
      <dgm:prSet/>
      <dgm:spPr/>
      <dgm:t>
        <a:bodyPr/>
        <a:lstStyle/>
        <a:p>
          <a:endParaRPr lang="ru-RU"/>
        </a:p>
      </dgm:t>
    </dgm:pt>
    <dgm:pt modelId="{242F5D5A-BF71-4E68-9F11-CEF9BD95961E}">
      <dgm:prSet phldrT="[Text]" custT="1"/>
      <dgm:spPr/>
      <dgm:t>
        <a:bodyPr rtlCol="0"/>
        <a:lstStyle/>
        <a:p>
          <a:pPr rtl="0"/>
          <a:r>
            <a:rPr lang="ru-RU" sz="18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Старший воспитатель Матвеева О.А</a:t>
          </a:r>
          <a:r>
            <a:rPr lang="ru-RU" sz="18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</dgm:t>
    </dgm:pt>
    <dgm:pt modelId="{7B36B85B-0D97-4D73-AE17-9B25E336E85D}" type="parTrans" cxnId="{E79F3DEE-3462-4CDE-9677-2EF8AEB25EEC}">
      <dgm:prSet/>
      <dgm:spPr/>
      <dgm:t>
        <a:bodyPr/>
        <a:lstStyle/>
        <a:p>
          <a:endParaRPr lang="ru-RU"/>
        </a:p>
      </dgm:t>
    </dgm:pt>
    <dgm:pt modelId="{B5339196-B0A6-49B5-8DFF-1A1E173354A1}" type="sibTrans" cxnId="{E79F3DEE-3462-4CDE-9677-2EF8AEB25EEC}">
      <dgm:prSet/>
      <dgm:spPr/>
      <dgm:t>
        <a:bodyPr/>
        <a:lstStyle/>
        <a:p>
          <a:endParaRPr lang="ru-RU"/>
        </a:p>
      </dgm:t>
    </dgm:pt>
    <dgm:pt modelId="{318D15E5-E763-4A70-A086-06AE52BF9895}">
      <dgm:prSet phldrT="[Text]" custT="1"/>
      <dgm:spPr/>
      <dgm:t>
        <a:bodyPr rtlCol="0"/>
        <a:lstStyle/>
        <a:p>
          <a:pPr rtl="0"/>
          <a:endParaRPr lang="ru-RU" sz="18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6F39DB-6619-4B65-B17C-7D20B1CE5610}" type="parTrans" cxnId="{EB373AFF-767D-4B94-BC69-77D42AC25F3D}">
      <dgm:prSet/>
      <dgm:spPr/>
      <dgm:t>
        <a:bodyPr/>
        <a:lstStyle/>
        <a:p>
          <a:endParaRPr lang="ru-RU"/>
        </a:p>
      </dgm:t>
    </dgm:pt>
    <dgm:pt modelId="{9703DAA9-62EB-4A82-93FE-A8A23FD67A45}" type="sibTrans" cxnId="{EB373AFF-767D-4B94-BC69-77D42AC25F3D}">
      <dgm:prSet/>
      <dgm:spPr/>
      <dgm:t>
        <a:bodyPr/>
        <a:lstStyle/>
        <a:p>
          <a:endParaRPr lang="ru-RU"/>
        </a:p>
      </dgm:t>
    </dgm:pt>
    <dgm:pt modelId="{44E9E92B-7025-4B01-A778-69D98AA2BF29}">
      <dgm:prSet phldrT="[Text]" custT="1"/>
      <dgm:spPr/>
      <dgm:t>
        <a:bodyPr rtlCol="0"/>
        <a:lstStyle/>
        <a:p>
          <a:pPr rtl="0"/>
          <a:r>
            <a:rPr lang="ru-RU" sz="18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Заведующий Мельникова Н.Ю.</a:t>
          </a:r>
        </a:p>
      </dgm:t>
    </dgm:pt>
    <dgm:pt modelId="{725671D7-F973-4A0E-89D4-ED6719B4D0BF}" type="parTrans" cxnId="{3825ED2A-387D-4AE9-81D3-61B6C734552C}">
      <dgm:prSet/>
      <dgm:spPr/>
      <dgm:t>
        <a:bodyPr/>
        <a:lstStyle/>
        <a:p>
          <a:endParaRPr lang="ru-RU"/>
        </a:p>
      </dgm:t>
    </dgm:pt>
    <dgm:pt modelId="{678D7030-807D-4BCB-B66E-E7895403678D}" type="sibTrans" cxnId="{3825ED2A-387D-4AE9-81D3-61B6C734552C}">
      <dgm:prSet/>
      <dgm:spPr/>
      <dgm:t>
        <a:bodyPr/>
        <a:lstStyle/>
        <a:p>
          <a:endParaRPr lang="ru-RU"/>
        </a:p>
      </dgm:t>
    </dgm:pt>
    <dgm:pt modelId="{1B0C9E90-E0FB-4F5F-930C-36C8F1D860CC}">
      <dgm:prSet custT="1"/>
      <dgm:spPr/>
      <dgm:t>
        <a:bodyPr/>
        <a:lstStyle/>
        <a:p>
          <a:pPr rtl="0"/>
          <a:r>
            <a:rPr lang="ru-RU" sz="18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Старший воспитатель Орехова Л.В. </a:t>
          </a:r>
        </a:p>
      </dgm:t>
    </dgm:pt>
    <dgm:pt modelId="{B27C9B48-DAF4-44E5-BA8C-F44C54F67A0E}" type="parTrans" cxnId="{87053A41-5179-472C-AD8F-4534D43B8E9C}">
      <dgm:prSet/>
      <dgm:spPr/>
      <dgm:t>
        <a:bodyPr/>
        <a:lstStyle/>
        <a:p>
          <a:endParaRPr lang="ru-RU"/>
        </a:p>
      </dgm:t>
    </dgm:pt>
    <dgm:pt modelId="{21BF7CB5-241E-4981-82FA-42D829AA5397}" type="sibTrans" cxnId="{87053A41-5179-472C-AD8F-4534D43B8E9C}">
      <dgm:prSet/>
      <dgm:spPr/>
      <dgm:t>
        <a:bodyPr/>
        <a:lstStyle/>
        <a:p>
          <a:endParaRPr lang="ru-RU"/>
        </a:p>
      </dgm:t>
    </dgm:pt>
    <dgm:pt modelId="{520C57F1-2183-4225-9D0B-76E52220C667}">
      <dgm:prSet custT="1"/>
      <dgm:spPr/>
      <dgm:t>
        <a:bodyPr/>
        <a:lstStyle/>
        <a:p>
          <a:pPr rtl="0"/>
          <a:endParaRPr lang="ru-RU" sz="24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8ECD64-A67C-4BF0-A26B-DFA44849DA9C}" type="parTrans" cxnId="{DE64DEBA-FAF3-49FE-85F7-3DA564A1E790}">
      <dgm:prSet/>
      <dgm:spPr/>
      <dgm:t>
        <a:bodyPr/>
        <a:lstStyle/>
        <a:p>
          <a:endParaRPr lang="ru-RU"/>
        </a:p>
      </dgm:t>
    </dgm:pt>
    <dgm:pt modelId="{03BF76A8-F4A9-41CF-8961-52E7E31748BE}" type="sibTrans" cxnId="{DE64DEBA-FAF3-49FE-85F7-3DA564A1E790}">
      <dgm:prSet/>
      <dgm:spPr/>
      <dgm:t>
        <a:bodyPr/>
        <a:lstStyle/>
        <a:p>
          <a:endParaRPr lang="ru-RU"/>
        </a:p>
      </dgm:t>
    </dgm:pt>
    <dgm:pt modelId="{377BC2F4-BE46-47BE-A39E-ED486FD69F0F}">
      <dgm:prSet phldrT="[Text]" custT="1"/>
      <dgm:spPr/>
      <dgm:t>
        <a:bodyPr rtlCol="0"/>
        <a:lstStyle/>
        <a:p>
          <a:pPr rtl="0"/>
          <a:endParaRPr lang="ru-RU" sz="18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324182-B63A-4AAF-BEF5-C24119337624}" type="parTrans" cxnId="{74A16122-3987-4399-80C2-4C0552DB62EE}">
      <dgm:prSet/>
      <dgm:spPr/>
      <dgm:t>
        <a:bodyPr/>
        <a:lstStyle/>
        <a:p>
          <a:endParaRPr lang="ru-RU"/>
        </a:p>
      </dgm:t>
    </dgm:pt>
    <dgm:pt modelId="{30F6EABA-5B33-4B5A-9EB6-EC68BD03EE8E}" type="sibTrans" cxnId="{74A16122-3987-4399-80C2-4C0552DB62EE}">
      <dgm:prSet/>
      <dgm:spPr/>
      <dgm:t>
        <a:bodyPr/>
        <a:lstStyle/>
        <a:p>
          <a:endParaRPr lang="ru-RU"/>
        </a:p>
      </dgm:t>
    </dgm:pt>
    <dgm:pt modelId="{45645377-6A5D-4BD4-BAE0-F9A5DA72DC4A}">
      <dgm:prSet custT="1"/>
      <dgm:spPr/>
      <dgm:t>
        <a:bodyPr/>
        <a:lstStyle/>
        <a:p>
          <a:pPr rtl="0"/>
          <a:r>
            <a:rPr lang="ru-RU" sz="18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Старший воспитатель </a:t>
          </a:r>
          <a:r>
            <a:rPr lang="ru-RU" sz="1800" noProof="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Семерикова</a:t>
          </a:r>
          <a:r>
            <a:rPr lang="ru-RU" sz="18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Н.А. </a:t>
          </a:r>
        </a:p>
      </dgm:t>
    </dgm:pt>
    <dgm:pt modelId="{0A864C97-B5ED-47F8-9D22-FFA948CB1684}" type="parTrans" cxnId="{8A3D4F3F-E188-48E2-A1D8-C3335ACA993E}">
      <dgm:prSet/>
      <dgm:spPr/>
      <dgm:t>
        <a:bodyPr/>
        <a:lstStyle/>
        <a:p>
          <a:endParaRPr lang="ru-RU"/>
        </a:p>
      </dgm:t>
    </dgm:pt>
    <dgm:pt modelId="{7C93E00F-C6D0-4D62-B3D1-D696527E37F2}" type="sibTrans" cxnId="{8A3D4F3F-E188-48E2-A1D8-C3335ACA993E}">
      <dgm:prSet/>
      <dgm:spPr/>
      <dgm:t>
        <a:bodyPr/>
        <a:lstStyle/>
        <a:p>
          <a:endParaRPr lang="ru-RU"/>
        </a:p>
      </dgm:t>
    </dgm:pt>
    <dgm:pt modelId="{95A524E6-8A71-49A1-AF74-29696A02028A}">
      <dgm:prSet phldrT="[Text]" custT="1"/>
      <dgm:spPr/>
      <dgm:t>
        <a:bodyPr/>
        <a:lstStyle/>
        <a:p>
          <a:r>
            <a:rPr lang="ru-RU" sz="18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Заведующий </a:t>
          </a:r>
          <a:r>
            <a:rPr lang="ru-RU" sz="1800" noProof="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Бахвалова</a:t>
          </a:r>
          <a:r>
            <a:rPr lang="ru-RU" sz="18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Е.Г.</a:t>
          </a:r>
        </a:p>
      </dgm:t>
    </dgm:pt>
    <dgm:pt modelId="{EE0C23C2-8A0C-497A-A914-ED60FDCA930F}" type="sibTrans" cxnId="{764A7F40-FC93-4B5E-82E4-B29F920B2D30}">
      <dgm:prSet/>
      <dgm:spPr/>
      <dgm:t>
        <a:bodyPr rtlCol="0"/>
        <a:lstStyle/>
        <a:p>
          <a:pPr rtl="0"/>
          <a:endParaRPr lang="ru-RU" noProof="0" dirty="0"/>
        </a:p>
      </dgm:t>
    </dgm:pt>
    <dgm:pt modelId="{52C86CAF-440B-4BB7-BD46-805908EC2D17}" type="parTrans" cxnId="{764A7F40-FC93-4B5E-82E4-B29F920B2D30}">
      <dgm:prSet/>
      <dgm:spPr/>
      <dgm:t>
        <a:bodyPr rtlCol="0"/>
        <a:lstStyle/>
        <a:p>
          <a:pPr rtl="0"/>
          <a:endParaRPr lang="ru-RU" noProof="0" dirty="0"/>
        </a:p>
      </dgm:t>
    </dgm:pt>
    <dgm:pt modelId="{887BA89D-A666-4082-820B-40FB5075D164}">
      <dgm:prSet custT="1"/>
      <dgm:spPr/>
      <dgm:t>
        <a:bodyPr/>
        <a:lstStyle/>
        <a:p>
          <a:pPr rtl="0"/>
          <a:r>
            <a:rPr lang="ru-RU" sz="18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Старший воспитатель </a:t>
          </a:r>
          <a:r>
            <a:rPr lang="ru-RU" sz="1800" noProof="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Дубынина</a:t>
          </a:r>
          <a:r>
            <a:rPr lang="ru-RU" sz="18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Н.А</a:t>
          </a:r>
          <a:r>
            <a:rPr lang="ru-RU" sz="18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</dgm:t>
    </dgm:pt>
    <dgm:pt modelId="{E475C51C-1F41-4137-AB98-84BB7FB62DFB}" type="parTrans" cxnId="{A9D28F4D-EF41-4A2A-B82C-2EDF03FF853C}">
      <dgm:prSet/>
      <dgm:spPr/>
      <dgm:t>
        <a:bodyPr/>
        <a:lstStyle/>
        <a:p>
          <a:endParaRPr lang="ru-RU"/>
        </a:p>
      </dgm:t>
    </dgm:pt>
    <dgm:pt modelId="{132BEDED-8B2D-401F-B43A-237167BEFBEC}" type="sibTrans" cxnId="{A9D28F4D-EF41-4A2A-B82C-2EDF03FF853C}">
      <dgm:prSet/>
      <dgm:spPr/>
      <dgm:t>
        <a:bodyPr/>
        <a:lstStyle/>
        <a:p>
          <a:endParaRPr lang="ru-RU"/>
        </a:p>
      </dgm:t>
    </dgm:pt>
    <dgm:pt modelId="{99FD7F24-5BB9-46E8-BB7C-4B477B73B815}" type="pres">
      <dgm:prSet presAssocID="{81269538-BFC5-48BB-BEA1-D7AF1F385F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AB8945-0B00-4547-92CF-AE59FDD0EF39}" type="pres">
      <dgm:prSet presAssocID="{0D51337A-31FA-4717-B2BF-9243F96D2B9B}" presName="linNode" presStyleCnt="0"/>
      <dgm:spPr/>
    </dgm:pt>
    <dgm:pt modelId="{3230722F-B757-4673-BD2F-9D4BAB5CEE8D}" type="pres">
      <dgm:prSet presAssocID="{0D51337A-31FA-4717-B2BF-9243F96D2B9B}" presName="parentText" presStyleLbl="node1" presStyleIdx="0" presStyleCnt="4" custLinFactNeighborX="250" custLinFactNeighborY="-52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9694A-6C63-4B23-90F6-4F208C00D399}" type="pres">
      <dgm:prSet presAssocID="{0D51337A-31FA-4717-B2BF-9243F96D2B9B}" presName="descendantText" presStyleLbl="alignAccFollowNode1" presStyleIdx="0" presStyleCnt="4" custScaleY="123728" custLinFactNeighborX="1335" custLinFactNeighborY="4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AEBB9-D07D-412D-A9F3-5F50CE85FF20}" type="pres">
      <dgm:prSet presAssocID="{6799645E-F42F-43D8-B2EA-A1377D84D0B3}" presName="sp" presStyleCnt="0"/>
      <dgm:spPr/>
    </dgm:pt>
    <dgm:pt modelId="{C60E4332-AB2E-4201-AF29-E3D9D2CE99DD}" type="pres">
      <dgm:prSet presAssocID="{A7F7584C-6CC5-40A2-9566-2842A5DEA97A}" presName="linNode" presStyleCnt="0"/>
      <dgm:spPr/>
    </dgm:pt>
    <dgm:pt modelId="{8A3FE5E4-2689-4041-B2C5-C63BC276A3EF}" type="pres">
      <dgm:prSet presAssocID="{A7F7584C-6CC5-40A2-9566-2842A5DEA97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ECF1A-78BE-41CB-B252-8011825B67CD}" type="pres">
      <dgm:prSet presAssocID="{A7F7584C-6CC5-40A2-9566-2842A5DEA97A}" presName="descendantText" presStyleLbl="alignAccFollowNode1" presStyleIdx="1" presStyleCnt="4" custScaleY="104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7419B-1653-4404-8A25-A4EB2811914A}" type="pres">
      <dgm:prSet presAssocID="{C41ED6A4-512C-48AB-901D-671B73446005}" presName="sp" presStyleCnt="0"/>
      <dgm:spPr/>
    </dgm:pt>
    <dgm:pt modelId="{74B4E996-D144-43FA-9C7B-5183D295C315}" type="pres">
      <dgm:prSet presAssocID="{51A6936C-668E-4912-B1B4-BA2D45D3F624}" presName="linNode" presStyleCnt="0"/>
      <dgm:spPr/>
    </dgm:pt>
    <dgm:pt modelId="{1C763A21-352A-41D1-A2E2-E305DABA275D}" type="pres">
      <dgm:prSet presAssocID="{51A6936C-668E-4912-B1B4-BA2D45D3F624}" presName="parentText" presStyleLbl="node1" presStyleIdx="2" presStyleCnt="4" custLinFactNeighborY="-39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EBD3D-E7C5-421C-B8B5-728648057DDC}" type="pres">
      <dgm:prSet presAssocID="{51A6936C-668E-4912-B1B4-BA2D45D3F624}" presName="descendantText" presStyleLbl="alignAccFollowNode1" presStyleIdx="2" presStyleCnt="4" custScaleY="111505" custLinFactNeighborX="543" custLinFactNeighborY="-9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735EA-64D5-44A4-9D60-787BDDA83D1A}" type="pres">
      <dgm:prSet presAssocID="{E68031D9-E3F9-439E-86FC-2A0A3A3988D0}" presName="sp" presStyleCnt="0"/>
      <dgm:spPr/>
    </dgm:pt>
    <dgm:pt modelId="{120DCED0-01FF-429D-8B4B-923E0875F75E}" type="pres">
      <dgm:prSet presAssocID="{928B5CB8-3545-4EE5-8BED-981D3C6157A5}" presName="linNode" presStyleCnt="0"/>
      <dgm:spPr/>
    </dgm:pt>
    <dgm:pt modelId="{B9324B26-5FF5-4FF7-9073-66103CBE8481}" type="pres">
      <dgm:prSet presAssocID="{928B5CB8-3545-4EE5-8BED-981D3C6157A5}" presName="parentText" presStyleLbl="node1" presStyleIdx="3" presStyleCnt="4" custLinFactNeighborX="0" custLinFactNeighborY="260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0557D-F0A1-4F38-8083-55DE7503164F}" type="pres">
      <dgm:prSet presAssocID="{928B5CB8-3545-4EE5-8BED-981D3C6157A5}" presName="descendantText" presStyleLbl="alignAccFollowNode1" presStyleIdx="3" presStyleCnt="4" custScaleY="125648" custLinFactNeighborX="2052" custLinFactNeighborY="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6BB655-7FE4-4F8D-B1D2-F885E60B8754}" srcId="{81269538-BFC5-48BB-BEA1-D7AF1F385FD5}" destId="{0D51337A-31FA-4717-B2BF-9243F96D2B9B}" srcOrd="0" destOrd="0" parTransId="{A9294D65-F371-46C8-A624-E557E9DF1A30}" sibTransId="{6799645E-F42F-43D8-B2EA-A1377D84D0B3}"/>
    <dgm:cxn modelId="{EB373AFF-767D-4B94-BC69-77D42AC25F3D}" srcId="{0D51337A-31FA-4717-B2BF-9243F96D2B9B}" destId="{318D15E5-E763-4A70-A086-06AE52BF9895}" srcOrd="0" destOrd="0" parTransId="{F06F39DB-6619-4B65-B17C-7D20B1CE5610}" sibTransId="{9703DAA9-62EB-4A82-93FE-A8A23FD67A45}"/>
    <dgm:cxn modelId="{D62A1E5A-A495-48F3-A884-B09A3FCD856E}" type="presOf" srcId="{1B0C9E90-E0FB-4F5F-930C-36C8F1D860CC}" destId="{329ECF1A-78BE-41CB-B252-8011825B67CD}" srcOrd="0" destOrd="2" presId="urn:microsoft.com/office/officeart/2005/8/layout/vList5"/>
    <dgm:cxn modelId="{8A3D4F3F-E188-48E2-A1D8-C3335ACA993E}" srcId="{51A6936C-668E-4912-B1B4-BA2D45D3F624}" destId="{45645377-6A5D-4BD4-BAE0-F9A5DA72DC4A}" srcOrd="1" destOrd="0" parTransId="{0A864C97-B5ED-47F8-9D22-FFA948CB1684}" sibTransId="{7C93E00F-C6D0-4D62-B3D1-D696527E37F2}"/>
    <dgm:cxn modelId="{BB88BACF-3CB0-4364-80A3-9F240D74E2D8}" type="presOf" srcId="{45645377-6A5D-4BD4-BAE0-F9A5DA72DC4A}" destId="{A66EBD3D-E7C5-421C-B8B5-728648057DDC}" srcOrd="0" destOrd="1" presId="urn:microsoft.com/office/officeart/2005/8/layout/vList5"/>
    <dgm:cxn modelId="{000FE2BB-9FE6-4965-ADF5-E3E85B644286}" srcId="{81269538-BFC5-48BB-BEA1-D7AF1F385FD5}" destId="{51A6936C-668E-4912-B1B4-BA2D45D3F624}" srcOrd="2" destOrd="0" parTransId="{8F7D40F1-9723-47F5-BFD2-340696378D49}" sibTransId="{E68031D9-E3F9-439E-86FC-2A0A3A3988D0}"/>
    <dgm:cxn modelId="{3066F5A3-82C5-4692-A877-7BFA3F023B65}" srcId="{0D51337A-31FA-4717-B2BF-9243F96D2B9B}" destId="{65B80CBA-697F-4275-8074-B9CBE1FBB027}" srcOrd="3" destOrd="0" parTransId="{6C1A3CF4-0D0C-4177-A344-2D99E53DA281}" sibTransId="{D9AFF294-C6FE-4E67-BAA0-071A1F70A12F}"/>
    <dgm:cxn modelId="{6DF17F4D-4120-4DE8-8738-503F2519CD40}" type="presOf" srcId="{9D8DAFB6-C744-4BD6-B757-393BF647EBB6}" destId="{329ECF1A-78BE-41CB-B252-8011825B67CD}" srcOrd="0" destOrd="1" presId="urn:microsoft.com/office/officeart/2005/8/layout/vList5"/>
    <dgm:cxn modelId="{2D153F1F-7BA9-4D4D-9519-C5D9E17D5915}" type="presOf" srcId="{520C57F1-2183-4225-9D0B-76E52220C667}" destId="{329ECF1A-78BE-41CB-B252-8011825B67CD}" srcOrd="0" destOrd="3" presId="urn:microsoft.com/office/officeart/2005/8/layout/vList5"/>
    <dgm:cxn modelId="{226C7313-5CEB-4AD2-BBA7-00193215752C}" type="presOf" srcId="{44E9E92B-7025-4B01-A778-69D98AA2BF29}" destId="{6FB9694A-6C63-4B23-90F6-4F208C00D399}" srcOrd="0" destOrd="1" presId="urn:microsoft.com/office/officeart/2005/8/layout/vList5"/>
    <dgm:cxn modelId="{AF22A809-8B5F-4B3B-A9A5-5C40512E1C5F}" type="presOf" srcId="{377BC2F4-BE46-47BE-A39E-ED486FD69F0F}" destId="{329ECF1A-78BE-41CB-B252-8011825B67CD}" srcOrd="0" destOrd="0" presId="urn:microsoft.com/office/officeart/2005/8/layout/vList5"/>
    <dgm:cxn modelId="{C65EFE7A-5430-4917-89D2-D70BAF0289E3}" type="presOf" srcId="{2A9B6C90-9B70-4ED8-9084-8651413BB905}" destId="{A66EBD3D-E7C5-421C-B8B5-728648057DDC}" srcOrd="0" destOrd="0" presId="urn:microsoft.com/office/officeart/2005/8/layout/vList5"/>
    <dgm:cxn modelId="{764A7F40-FC93-4B5E-82E4-B29F920B2D30}" srcId="{928B5CB8-3545-4EE5-8BED-981D3C6157A5}" destId="{95A524E6-8A71-49A1-AF74-29696A02028A}" srcOrd="0" destOrd="0" parTransId="{52C86CAF-440B-4BB7-BD46-805908EC2D17}" sibTransId="{EE0C23C2-8A0C-497A-A914-ED60FDCA930F}"/>
    <dgm:cxn modelId="{A44DF6E5-2150-478D-AAB9-24BC6742BCEE}" type="presOf" srcId="{928B5CB8-3545-4EE5-8BED-981D3C6157A5}" destId="{B9324B26-5FF5-4FF7-9073-66103CBE8481}" srcOrd="0" destOrd="0" presId="urn:microsoft.com/office/officeart/2005/8/layout/vList5"/>
    <dgm:cxn modelId="{3825ED2A-387D-4AE9-81D3-61B6C734552C}" srcId="{0D51337A-31FA-4717-B2BF-9243F96D2B9B}" destId="{44E9E92B-7025-4B01-A778-69D98AA2BF29}" srcOrd="1" destOrd="0" parTransId="{725671D7-F973-4A0E-89D4-ED6719B4D0BF}" sibTransId="{678D7030-807D-4BCB-B66E-E7895403678D}"/>
    <dgm:cxn modelId="{085D3777-7996-4375-B5FB-BFD96D1BF9E4}" srcId="{81269538-BFC5-48BB-BEA1-D7AF1F385FD5}" destId="{928B5CB8-3545-4EE5-8BED-981D3C6157A5}" srcOrd="3" destOrd="0" parTransId="{8452F8D0-82FD-4609-B6BD-446E31563D8A}" sibTransId="{8EF545BA-8D8A-4813-A428-2F18D76E61FA}"/>
    <dgm:cxn modelId="{66EBA0EC-F77C-4ABE-8815-8C8F4F6ACAB5}" type="presOf" srcId="{95A524E6-8A71-49A1-AF74-29696A02028A}" destId="{95E0557D-F0A1-4F38-8083-55DE7503164F}" srcOrd="0" destOrd="0" presId="urn:microsoft.com/office/officeart/2005/8/layout/vList5"/>
    <dgm:cxn modelId="{EB63F3E2-D711-4BAF-878D-08062939CB55}" type="presOf" srcId="{318D15E5-E763-4A70-A086-06AE52BF9895}" destId="{6FB9694A-6C63-4B23-90F6-4F208C00D399}" srcOrd="0" destOrd="0" presId="urn:microsoft.com/office/officeart/2005/8/layout/vList5"/>
    <dgm:cxn modelId="{87053A41-5179-472C-AD8F-4534D43B8E9C}" srcId="{A7F7584C-6CC5-40A2-9566-2842A5DEA97A}" destId="{1B0C9E90-E0FB-4F5F-930C-36C8F1D860CC}" srcOrd="2" destOrd="0" parTransId="{B27C9B48-DAF4-44E5-BA8C-F44C54F67A0E}" sibTransId="{21BF7CB5-241E-4981-82FA-42D829AA5397}"/>
    <dgm:cxn modelId="{A38C1039-CB78-4EBF-844F-7A838983E228}" type="presOf" srcId="{A7F7584C-6CC5-40A2-9566-2842A5DEA97A}" destId="{8A3FE5E4-2689-4041-B2C5-C63BC276A3EF}" srcOrd="0" destOrd="0" presId="urn:microsoft.com/office/officeart/2005/8/layout/vList5"/>
    <dgm:cxn modelId="{A9D28F4D-EF41-4A2A-B82C-2EDF03FF853C}" srcId="{928B5CB8-3545-4EE5-8BED-981D3C6157A5}" destId="{887BA89D-A666-4082-820B-40FB5075D164}" srcOrd="1" destOrd="0" parTransId="{E475C51C-1F41-4137-AB98-84BB7FB62DFB}" sibTransId="{132BEDED-8B2D-401F-B43A-237167BEFBEC}"/>
    <dgm:cxn modelId="{FA5D273C-31A9-4083-BF72-F607FA6BA960}" type="presOf" srcId="{65B80CBA-697F-4275-8074-B9CBE1FBB027}" destId="{6FB9694A-6C63-4B23-90F6-4F208C00D399}" srcOrd="0" destOrd="3" presId="urn:microsoft.com/office/officeart/2005/8/layout/vList5"/>
    <dgm:cxn modelId="{C236A8DE-54A3-40C4-9F64-6EDD1E40DC52}" type="presOf" srcId="{887BA89D-A666-4082-820B-40FB5075D164}" destId="{95E0557D-F0A1-4F38-8083-55DE7503164F}" srcOrd="0" destOrd="1" presId="urn:microsoft.com/office/officeart/2005/8/layout/vList5"/>
    <dgm:cxn modelId="{EE69812E-C6DB-4656-B59E-D6AF07D2B0C6}" type="presOf" srcId="{242F5D5A-BF71-4E68-9F11-CEF9BD95961E}" destId="{6FB9694A-6C63-4B23-90F6-4F208C00D399}" srcOrd="0" destOrd="2" presId="urn:microsoft.com/office/officeart/2005/8/layout/vList5"/>
    <dgm:cxn modelId="{DE64DEBA-FAF3-49FE-85F7-3DA564A1E790}" srcId="{A7F7584C-6CC5-40A2-9566-2842A5DEA97A}" destId="{520C57F1-2183-4225-9D0B-76E52220C667}" srcOrd="3" destOrd="0" parTransId="{238ECD64-A67C-4BF0-A26B-DFA44849DA9C}" sibTransId="{03BF76A8-F4A9-41CF-8961-52E7E31748BE}"/>
    <dgm:cxn modelId="{E79F3DEE-3462-4CDE-9677-2EF8AEB25EEC}" srcId="{0D51337A-31FA-4717-B2BF-9243F96D2B9B}" destId="{242F5D5A-BF71-4E68-9F11-CEF9BD95961E}" srcOrd="2" destOrd="0" parTransId="{7B36B85B-0D97-4D73-AE17-9B25E336E85D}" sibTransId="{B5339196-B0A6-49B5-8DFF-1A1E173354A1}"/>
    <dgm:cxn modelId="{74A16122-3987-4399-80C2-4C0552DB62EE}" srcId="{A7F7584C-6CC5-40A2-9566-2842A5DEA97A}" destId="{377BC2F4-BE46-47BE-A39E-ED486FD69F0F}" srcOrd="0" destOrd="0" parTransId="{19324182-B63A-4AAF-BEF5-C24119337624}" sibTransId="{30F6EABA-5B33-4B5A-9EB6-EC68BD03EE8E}"/>
    <dgm:cxn modelId="{56052809-46E4-4445-B520-94004C28BB9D}" srcId="{A7F7584C-6CC5-40A2-9566-2842A5DEA97A}" destId="{9D8DAFB6-C744-4BD6-B757-393BF647EBB6}" srcOrd="1" destOrd="0" parTransId="{17C1C47E-8D1A-404A-B227-B017391CB5F6}" sibTransId="{C9B44773-68B1-427B-B9CA-0AEA186B621E}"/>
    <dgm:cxn modelId="{F68422C1-CD34-4DED-AA4B-85EFFF4FE933}" srcId="{81269538-BFC5-48BB-BEA1-D7AF1F385FD5}" destId="{A7F7584C-6CC5-40A2-9566-2842A5DEA97A}" srcOrd="1" destOrd="0" parTransId="{581272CD-5908-4C17-8E9B-8BF6DCE43C3E}" sibTransId="{C41ED6A4-512C-48AB-901D-671B73446005}"/>
    <dgm:cxn modelId="{53988784-A0E1-4D82-B36B-740DE83EB0C9}" type="presOf" srcId="{81269538-BFC5-48BB-BEA1-D7AF1F385FD5}" destId="{99FD7F24-5BB9-46E8-BB7C-4B477B73B815}" srcOrd="0" destOrd="0" presId="urn:microsoft.com/office/officeart/2005/8/layout/vList5"/>
    <dgm:cxn modelId="{1D59D94A-4BF7-417E-B49B-225C005839A9}" srcId="{51A6936C-668E-4912-B1B4-BA2D45D3F624}" destId="{2A9B6C90-9B70-4ED8-9084-8651413BB905}" srcOrd="0" destOrd="0" parTransId="{47C005B7-F5AA-4111-A87D-782B117A0259}" sibTransId="{54109FB3-0563-4B2C-BFF0-181E047427F8}"/>
    <dgm:cxn modelId="{D51B6075-27E4-4292-9F89-0CC50DF21ED9}" type="presOf" srcId="{51A6936C-668E-4912-B1B4-BA2D45D3F624}" destId="{1C763A21-352A-41D1-A2E2-E305DABA275D}" srcOrd="0" destOrd="0" presId="urn:microsoft.com/office/officeart/2005/8/layout/vList5"/>
    <dgm:cxn modelId="{02B1C3C3-F2D2-4C80-8962-E0C9B39A6EF4}" type="presOf" srcId="{0D51337A-31FA-4717-B2BF-9243F96D2B9B}" destId="{3230722F-B757-4673-BD2F-9D4BAB5CEE8D}" srcOrd="0" destOrd="0" presId="urn:microsoft.com/office/officeart/2005/8/layout/vList5"/>
    <dgm:cxn modelId="{45435F90-22A5-4C03-B101-FD4577E8A794}" type="presParOf" srcId="{99FD7F24-5BB9-46E8-BB7C-4B477B73B815}" destId="{BBAB8945-0B00-4547-92CF-AE59FDD0EF39}" srcOrd="0" destOrd="0" presId="urn:microsoft.com/office/officeart/2005/8/layout/vList5"/>
    <dgm:cxn modelId="{B399DCC2-FF40-4D75-A2A7-A495D4AF2387}" type="presParOf" srcId="{BBAB8945-0B00-4547-92CF-AE59FDD0EF39}" destId="{3230722F-B757-4673-BD2F-9D4BAB5CEE8D}" srcOrd="0" destOrd="0" presId="urn:microsoft.com/office/officeart/2005/8/layout/vList5"/>
    <dgm:cxn modelId="{4A0749A4-83B7-4DF9-BA0E-5506B76F10A1}" type="presParOf" srcId="{BBAB8945-0B00-4547-92CF-AE59FDD0EF39}" destId="{6FB9694A-6C63-4B23-90F6-4F208C00D399}" srcOrd="1" destOrd="0" presId="urn:microsoft.com/office/officeart/2005/8/layout/vList5"/>
    <dgm:cxn modelId="{26C2F444-58E5-4B3C-A169-EBC64ABE0EE9}" type="presParOf" srcId="{99FD7F24-5BB9-46E8-BB7C-4B477B73B815}" destId="{3E4AEBB9-D07D-412D-A9F3-5F50CE85FF20}" srcOrd="1" destOrd="0" presId="urn:microsoft.com/office/officeart/2005/8/layout/vList5"/>
    <dgm:cxn modelId="{FB2D3183-70C6-44DD-875A-CC09A2C89FEB}" type="presParOf" srcId="{99FD7F24-5BB9-46E8-BB7C-4B477B73B815}" destId="{C60E4332-AB2E-4201-AF29-E3D9D2CE99DD}" srcOrd="2" destOrd="0" presId="urn:microsoft.com/office/officeart/2005/8/layout/vList5"/>
    <dgm:cxn modelId="{B9D84324-BE5B-4514-8201-6B25BE814C19}" type="presParOf" srcId="{C60E4332-AB2E-4201-AF29-E3D9D2CE99DD}" destId="{8A3FE5E4-2689-4041-B2C5-C63BC276A3EF}" srcOrd="0" destOrd="0" presId="urn:microsoft.com/office/officeart/2005/8/layout/vList5"/>
    <dgm:cxn modelId="{62F196CC-DD4E-41F1-95F6-0E80E18CA40A}" type="presParOf" srcId="{C60E4332-AB2E-4201-AF29-E3D9D2CE99DD}" destId="{329ECF1A-78BE-41CB-B252-8011825B67CD}" srcOrd="1" destOrd="0" presId="urn:microsoft.com/office/officeart/2005/8/layout/vList5"/>
    <dgm:cxn modelId="{902C8576-A8E1-4C1E-B647-4F0EFC878EDE}" type="presParOf" srcId="{99FD7F24-5BB9-46E8-BB7C-4B477B73B815}" destId="{CF97419B-1653-4404-8A25-A4EB2811914A}" srcOrd="3" destOrd="0" presId="urn:microsoft.com/office/officeart/2005/8/layout/vList5"/>
    <dgm:cxn modelId="{C0AE58B2-3BCF-4A17-9962-82AF5DB00A66}" type="presParOf" srcId="{99FD7F24-5BB9-46E8-BB7C-4B477B73B815}" destId="{74B4E996-D144-43FA-9C7B-5183D295C315}" srcOrd="4" destOrd="0" presId="urn:microsoft.com/office/officeart/2005/8/layout/vList5"/>
    <dgm:cxn modelId="{CC23B1CA-2592-479D-988C-BB870D7E9EC9}" type="presParOf" srcId="{74B4E996-D144-43FA-9C7B-5183D295C315}" destId="{1C763A21-352A-41D1-A2E2-E305DABA275D}" srcOrd="0" destOrd="0" presId="urn:microsoft.com/office/officeart/2005/8/layout/vList5"/>
    <dgm:cxn modelId="{477107E6-023C-4B3F-96EF-D2D5DA516C5C}" type="presParOf" srcId="{74B4E996-D144-43FA-9C7B-5183D295C315}" destId="{A66EBD3D-E7C5-421C-B8B5-728648057DDC}" srcOrd="1" destOrd="0" presId="urn:microsoft.com/office/officeart/2005/8/layout/vList5"/>
    <dgm:cxn modelId="{933347A6-BCAF-495A-96A7-208A97A1751A}" type="presParOf" srcId="{99FD7F24-5BB9-46E8-BB7C-4B477B73B815}" destId="{4D3735EA-64D5-44A4-9D60-787BDDA83D1A}" srcOrd="5" destOrd="0" presId="urn:microsoft.com/office/officeart/2005/8/layout/vList5"/>
    <dgm:cxn modelId="{677D4939-AE22-4645-A75D-BD07DA38E78F}" type="presParOf" srcId="{99FD7F24-5BB9-46E8-BB7C-4B477B73B815}" destId="{120DCED0-01FF-429D-8B4B-923E0875F75E}" srcOrd="6" destOrd="0" presId="urn:microsoft.com/office/officeart/2005/8/layout/vList5"/>
    <dgm:cxn modelId="{AF6385C2-1319-4602-9D19-9A89E6EBF57F}" type="presParOf" srcId="{120DCED0-01FF-429D-8B4B-923E0875F75E}" destId="{B9324B26-5FF5-4FF7-9073-66103CBE8481}" srcOrd="0" destOrd="0" presId="urn:microsoft.com/office/officeart/2005/8/layout/vList5"/>
    <dgm:cxn modelId="{16466152-551A-417E-9EB3-4C0FC3867902}" type="presParOf" srcId="{120DCED0-01FF-429D-8B4B-923E0875F75E}" destId="{95E0557D-F0A1-4F38-8083-55DE750316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F3C17-04D8-45BA-B8AB-BACF73D29927}">
      <dsp:nvSpPr>
        <dsp:cNvPr id="0" name=""/>
        <dsp:cNvSpPr/>
      </dsp:nvSpPr>
      <dsp:spPr>
        <a:xfrm>
          <a:off x="0" y="97274"/>
          <a:ext cx="10054125" cy="182916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развития труда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«Труд в XXI столетии: особенности развития»</a:t>
          </a:r>
          <a:r>
            <a:rPr lang="ru-RU" sz="2400" kern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Зубов, 2016г.</a:t>
          </a:r>
          <a:endParaRPr lang="ru-RU" sz="2400" kern="1200" dirty="0"/>
        </a:p>
      </dsp:txBody>
      <dsp:txXfrm>
        <a:off x="0" y="97274"/>
        <a:ext cx="10054125" cy="1829161"/>
      </dsp:txXfrm>
    </dsp:sp>
    <dsp:sp modelId="{CDA09656-0641-4ADE-9040-1B439DC05EFA}">
      <dsp:nvSpPr>
        <dsp:cNvPr id="0" name=""/>
        <dsp:cNvSpPr/>
      </dsp:nvSpPr>
      <dsp:spPr>
        <a:xfrm>
          <a:off x="2481" y="1642932"/>
          <a:ext cx="3176224" cy="3319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Интеллектуализация, глобализация и виртуализация труда</a:t>
          </a:r>
        </a:p>
      </dsp:txBody>
      <dsp:txXfrm>
        <a:off x="2481" y="1642932"/>
        <a:ext cx="3176224" cy="3319798"/>
      </dsp:txXfrm>
    </dsp:sp>
    <dsp:sp modelId="{D494FE03-11FE-4955-90AC-F0A38D69F2D8}">
      <dsp:nvSpPr>
        <dsp:cNvPr id="0" name=""/>
        <dsp:cNvSpPr/>
      </dsp:nvSpPr>
      <dsp:spPr>
        <a:xfrm>
          <a:off x="3249050" y="1666370"/>
          <a:ext cx="3436468" cy="3319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Широкое распространение таких форм труда как </a:t>
          </a:r>
          <a:r>
            <a:rPr lang="ru-RU" alt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фрилансинг</a:t>
          </a:r>
          <a:r>
            <a:rPr lang="ru-RU" alt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труда как </a:t>
          </a:r>
          <a:r>
            <a:rPr lang="ru-RU" alt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самоорганизованной</a:t>
          </a:r>
          <a:r>
            <a:rPr lang="ru-RU" alt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человеком деятельности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9050" y="1666370"/>
        <a:ext cx="3436468" cy="3319798"/>
      </dsp:txXfrm>
    </dsp:sp>
    <dsp:sp modelId="{0A056C03-C275-4E97-9068-C4787242FFE3}">
      <dsp:nvSpPr>
        <dsp:cNvPr id="0" name=""/>
        <dsp:cNvSpPr/>
      </dsp:nvSpPr>
      <dsp:spPr>
        <a:xfrm>
          <a:off x="6615174" y="1642932"/>
          <a:ext cx="3436468" cy="3319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Усиление креативной и инновационных составляющих труда для решения нестандартных задач, усложнение его форм и видов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5174" y="1642932"/>
        <a:ext cx="3436468" cy="3319798"/>
      </dsp:txXfrm>
    </dsp:sp>
    <dsp:sp modelId="{56D9F1AD-3A62-4B8A-8C4B-47900F3A9851}">
      <dsp:nvSpPr>
        <dsp:cNvPr id="0" name=""/>
        <dsp:cNvSpPr/>
      </dsp:nvSpPr>
      <dsp:spPr>
        <a:xfrm>
          <a:off x="0" y="4962731"/>
          <a:ext cx="10054125" cy="3688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BAC54-3579-45B1-8A29-CF1F8AA07603}">
      <dsp:nvSpPr>
        <dsp:cNvPr id="0" name=""/>
        <dsp:cNvSpPr/>
      </dsp:nvSpPr>
      <dsp:spPr>
        <a:xfrm>
          <a:off x="95087" y="3859"/>
          <a:ext cx="4843073" cy="45078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модели трудового воспитания в ДОУ на основе реализации современных образовательных технологий в контексте деятельностной, личностно-ориентированной парадигмы образования</a:t>
          </a:r>
          <a:r>
            <a:rPr lang="ru-RU" sz="3000" kern="1200" dirty="0"/>
            <a:t>.</a:t>
          </a:r>
        </a:p>
      </dsp:txBody>
      <dsp:txXfrm>
        <a:off x="95087" y="3859"/>
        <a:ext cx="4843073" cy="4507864"/>
      </dsp:txXfrm>
    </dsp:sp>
    <dsp:sp modelId="{A90CE00D-C0F4-41D4-BC6B-75BA38A2E166}">
      <dsp:nvSpPr>
        <dsp:cNvPr id="0" name=""/>
        <dsp:cNvSpPr/>
      </dsp:nvSpPr>
      <dsp:spPr>
        <a:xfrm>
          <a:off x="70499" y="3381676"/>
          <a:ext cx="4854581" cy="1133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</a:t>
          </a:r>
          <a:r>
            <a:rPr lang="ru-RU" sz="24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СТРАТЕГИЧЕСКАЯ </a:t>
          </a:r>
          <a:r>
            <a:rPr lang="ru-RU" sz="2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99" y="3381676"/>
        <a:ext cx="3418719" cy="1133906"/>
      </dsp:txXfrm>
    </dsp:sp>
    <dsp:sp modelId="{C8E731B9-B8E0-42E8-8CB5-D8F90C861463}">
      <dsp:nvSpPr>
        <dsp:cNvPr id="0" name=""/>
        <dsp:cNvSpPr/>
      </dsp:nvSpPr>
      <dsp:spPr>
        <a:xfrm>
          <a:off x="3591208" y="3392525"/>
          <a:ext cx="1186507" cy="11230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1A3EC-DF40-4C55-92CF-488F9E7461E5}">
      <dsp:nvSpPr>
        <dsp:cNvPr id="0" name=""/>
        <dsp:cNvSpPr/>
      </dsp:nvSpPr>
      <dsp:spPr>
        <a:xfrm>
          <a:off x="5162979" y="7904"/>
          <a:ext cx="4879206" cy="449977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Соответствует стратегическим задачам развития МСО г. Ярославля и находит отражение в следующих направлениях: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внедрение современных образовательных технологий в образовательный процесс.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управление образовательной организацией в современных условиях.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/>
        </a:p>
      </dsp:txBody>
      <dsp:txXfrm>
        <a:off x="5162979" y="7904"/>
        <a:ext cx="4879206" cy="4499773"/>
      </dsp:txXfrm>
    </dsp:sp>
    <dsp:sp modelId="{C9DA5311-CA5E-443F-8A68-1A36E00A89E0}">
      <dsp:nvSpPr>
        <dsp:cNvPr id="0" name=""/>
        <dsp:cNvSpPr/>
      </dsp:nvSpPr>
      <dsp:spPr>
        <a:xfrm>
          <a:off x="5177321" y="3458288"/>
          <a:ext cx="4888141" cy="1057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ИННОВАЦИОННЫЙ        ХАРАКТЕР ПРОЕКТА</a:t>
          </a:r>
        </a:p>
      </dsp:txBody>
      <dsp:txXfrm>
        <a:off x="5177321" y="3458288"/>
        <a:ext cx="3442352" cy="1057294"/>
      </dsp:txXfrm>
    </dsp:sp>
    <dsp:sp modelId="{D1BC3413-90CB-4152-A2D2-AD8B44B607BC}">
      <dsp:nvSpPr>
        <dsp:cNvPr id="0" name=""/>
        <dsp:cNvSpPr/>
      </dsp:nvSpPr>
      <dsp:spPr>
        <a:xfrm>
          <a:off x="8821690" y="3453481"/>
          <a:ext cx="1100553" cy="10330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8C5F1-F6B8-416A-9B32-3726DF681271}">
      <dsp:nvSpPr>
        <dsp:cNvPr id="0" name=""/>
        <dsp:cNvSpPr/>
      </dsp:nvSpPr>
      <dsp:spPr>
        <a:xfrm>
          <a:off x="2073" y="0"/>
          <a:ext cx="3225938" cy="4690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содержания образования: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Внедрение новых образовательных технологий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Совершенствование форм и методов</a:t>
          </a:r>
        </a:p>
      </dsp:txBody>
      <dsp:txXfrm>
        <a:off x="2073" y="1876327"/>
        <a:ext cx="3225938" cy="1876327"/>
      </dsp:txXfrm>
    </dsp:sp>
    <dsp:sp modelId="{AB4A25E2-8072-4779-8673-8E019FB3F00A}">
      <dsp:nvSpPr>
        <dsp:cNvPr id="0" name=""/>
        <dsp:cNvSpPr/>
      </dsp:nvSpPr>
      <dsp:spPr>
        <a:xfrm>
          <a:off x="737190" y="0"/>
          <a:ext cx="1562042" cy="15620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8877A-8813-4802-B46C-1AAFD701CE60}">
      <dsp:nvSpPr>
        <dsp:cNvPr id="0" name=""/>
        <dsp:cNvSpPr/>
      </dsp:nvSpPr>
      <dsp:spPr>
        <a:xfrm>
          <a:off x="3324790" y="0"/>
          <a:ext cx="3225938" cy="4690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современной инфраструктуры: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Трансформируемая среда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Творческие мастерские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Мульт-студии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Технопарки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4790" y="1876327"/>
        <a:ext cx="3225938" cy="1876327"/>
      </dsp:txXfrm>
    </dsp:sp>
    <dsp:sp modelId="{D574C6CE-9C4B-4E1A-B1E9-57B612A5FA82}">
      <dsp:nvSpPr>
        <dsp:cNvPr id="0" name=""/>
        <dsp:cNvSpPr/>
      </dsp:nvSpPr>
      <dsp:spPr>
        <a:xfrm>
          <a:off x="4138861" y="0"/>
          <a:ext cx="1597797" cy="15620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ACB69-2911-4C35-835D-6720DE140EFE}">
      <dsp:nvSpPr>
        <dsp:cNvPr id="0" name=""/>
        <dsp:cNvSpPr/>
      </dsp:nvSpPr>
      <dsp:spPr>
        <a:xfrm>
          <a:off x="6647507" y="0"/>
          <a:ext cx="3225938" cy="4690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проектного управления: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управленческого портфеля проектов «Инновационное мышление – залог будущего успеха»</a:t>
          </a:r>
        </a:p>
      </dsp:txBody>
      <dsp:txXfrm>
        <a:off x="6647507" y="1876327"/>
        <a:ext cx="3225938" cy="1876327"/>
      </dsp:txXfrm>
    </dsp:sp>
    <dsp:sp modelId="{12DACFEB-7697-4F3C-A8A1-9D9884CFC81D}">
      <dsp:nvSpPr>
        <dsp:cNvPr id="0" name=""/>
        <dsp:cNvSpPr/>
      </dsp:nvSpPr>
      <dsp:spPr>
        <a:xfrm>
          <a:off x="7462148" y="0"/>
          <a:ext cx="1562042" cy="15620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E16E2-8C91-44D8-AE97-7686D13AFB36}">
      <dsp:nvSpPr>
        <dsp:cNvPr id="0" name=""/>
        <dsp:cNvSpPr/>
      </dsp:nvSpPr>
      <dsp:spPr>
        <a:xfrm>
          <a:off x="456347" y="3987196"/>
          <a:ext cx="9085478" cy="70362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9694A-6C63-4B23-90F6-4F208C00D399}">
      <dsp:nvSpPr>
        <dsp:cNvPr id="0" name=""/>
        <dsp:cNvSpPr/>
      </dsp:nvSpPr>
      <dsp:spPr>
        <a:xfrm rot="5400000">
          <a:off x="6348292" y="-2703397"/>
          <a:ext cx="927036" cy="64111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rtlCol="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Заведующий Мельникова Н.Ю.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Старший воспитатель Матвеева О.А</a:t>
          </a:r>
          <a:r>
            <a:rPr lang="ru-RU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606252" y="83897"/>
        <a:ext cx="6365862" cy="836528"/>
      </dsp:txXfrm>
    </dsp:sp>
    <dsp:sp modelId="{3230722F-B757-4673-BD2F-9D4BAB5CEE8D}">
      <dsp:nvSpPr>
        <dsp:cNvPr id="0" name=""/>
        <dsp:cNvSpPr/>
      </dsp:nvSpPr>
      <dsp:spPr>
        <a:xfrm>
          <a:off x="16027" y="0"/>
          <a:ext cx="3606252" cy="936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МДОУ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«Детский сад № 59»</a:t>
          </a:r>
        </a:p>
      </dsp:txBody>
      <dsp:txXfrm>
        <a:off x="61746" y="45719"/>
        <a:ext cx="3514814" cy="845129"/>
      </dsp:txXfrm>
    </dsp:sp>
    <dsp:sp modelId="{329ECF1A-78BE-41CB-B252-8011825B67CD}">
      <dsp:nvSpPr>
        <dsp:cNvPr id="0" name=""/>
        <dsp:cNvSpPr/>
      </dsp:nvSpPr>
      <dsp:spPr>
        <a:xfrm rot="5400000">
          <a:off x="6419898" y="-1752384"/>
          <a:ext cx="783824" cy="64111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rtlCol="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Заведующий Васильева Е.Г.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Старший воспитатель Орехова Л.В.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606253" y="1099524"/>
        <a:ext cx="6372853" cy="707298"/>
      </dsp:txXfrm>
    </dsp:sp>
    <dsp:sp modelId="{8A3FE5E4-2689-4041-B2C5-C63BC276A3EF}">
      <dsp:nvSpPr>
        <dsp:cNvPr id="0" name=""/>
        <dsp:cNvSpPr/>
      </dsp:nvSpPr>
      <dsp:spPr>
        <a:xfrm>
          <a:off x="0" y="984890"/>
          <a:ext cx="3606252" cy="936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МДОУ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«Детский сад № 62»</a:t>
          </a:r>
        </a:p>
      </dsp:txBody>
      <dsp:txXfrm>
        <a:off x="45719" y="1030609"/>
        <a:ext cx="3514814" cy="845129"/>
      </dsp:txXfrm>
    </dsp:sp>
    <dsp:sp modelId="{A66EBD3D-E7C5-421C-B8B5-728648057DDC}">
      <dsp:nvSpPr>
        <dsp:cNvPr id="0" name=""/>
        <dsp:cNvSpPr/>
      </dsp:nvSpPr>
      <dsp:spPr>
        <a:xfrm rot="5400000">
          <a:off x="6394083" y="-836443"/>
          <a:ext cx="835455" cy="64111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Заведующий Новоселова Е.С.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Старший воспитатель </a:t>
          </a:r>
          <a:r>
            <a:rPr lang="ru-RU" sz="1800" kern="1200" noProof="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Семерикова</a:t>
          </a:r>
          <a:r>
            <a:rPr lang="ru-RU" sz="18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Н.А. </a:t>
          </a:r>
        </a:p>
      </dsp:txBody>
      <dsp:txXfrm rot="-5400000">
        <a:off x="3606253" y="1992171"/>
        <a:ext cx="6370332" cy="753887"/>
      </dsp:txXfrm>
    </dsp:sp>
    <dsp:sp modelId="{1C763A21-352A-41D1-A2E2-E305DABA275D}">
      <dsp:nvSpPr>
        <dsp:cNvPr id="0" name=""/>
        <dsp:cNvSpPr/>
      </dsp:nvSpPr>
      <dsp:spPr>
        <a:xfrm>
          <a:off x="0" y="1931085"/>
          <a:ext cx="3606252" cy="936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МДОУ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«Детский сад № 144»</a:t>
          </a:r>
        </a:p>
      </dsp:txBody>
      <dsp:txXfrm>
        <a:off x="45719" y="1976804"/>
        <a:ext cx="3514814" cy="845129"/>
      </dsp:txXfrm>
    </dsp:sp>
    <dsp:sp modelId="{95E0557D-F0A1-4F38-8083-55DE7503164F}">
      <dsp:nvSpPr>
        <dsp:cNvPr id="0" name=""/>
        <dsp:cNvSpPr/>
      </dsp:nvSpPr>
      <dsp:spPr>
        <a:xfrm rot="5400000">
          <a:off x="6344230" y="221460"/>
          <a:ext cx="941422" cy="64048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Заведующий </a:t>
          </a:r>
          <a:r>
            <a:rPr lang="ru-RU" sz="1800" kern="1200" noProof="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Бахвалова</a:t>
          </a:r>
          <a:r>
            <a:rPr lang="ru-RU" sz="18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Е.Г.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Старший воспитатель </a:t>
          </a:r>
          <a:r>
            <a:rPr lang="ru-RU" sz="1800" kern="1200" noProof="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Дубынина</a:t>
          </a:r>
          <a:r>
            <a:rPr lang="ru-RU" sz="18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Н.А</a:t>
          </a:r>
          <a:r>
            <a:rPr lang="ru-RU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</dsp:txBody>
      <dsp:txXfrm rot="-5400000">
        <a:off x="3612514" y="2999132"/>
        <a:ext cx="6358899" cy="849510"/>
      </dsp:txXfrm>
    </dsp:sp>
    <dsp:sp modelId="{B9324B26-5FF5-4FF7-9073-66103CBE8481}">
      <dsp:nvSpPr>
        <dsp:cNvPr id="0" name=""/>
        <dsp:cNvSpPr/>
      </dsp:nvSpPr>
      <dsp:spPr>
        <a:xfrm>
          <a:off x="0" y="2958031"/>
          <a:ext cx="3602731" cy="936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МДОУ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«Детский сад № 241»</a:t>
          </a:r>
        </a:p>
      </dsp:txBody>
      <dsp:txXfrm>
        <a:off x="45719" y="3003750"/>
        <a:ext cx="3511293" cy="845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73ADEA3-BDE8-4D1D-AF73-CFA8B5AACD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328C66-E093-4302-BED5-3FD17E7E4D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DD723-0EE9-4F5A-9809-011A94163006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7835DA-5BBD-4109-9A97-F1999DC1DE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81EC23-D1C6-4321-9739-FFB6082E3F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31134-5B43-480E-9686-F52F0CC4C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04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CB85A-9F4C-467C-BBC1-4148B3820FEE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9E11B-5CCD-42F0-AB9E-0E05259F2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08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30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740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51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36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48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43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44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34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729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82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7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70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03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9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8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7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91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9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92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5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Прямоугольник 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Полилиния 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Полилиния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Прямоугольник 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Полилиния 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Полилиния 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Полилиния 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Полилиния 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Полилиния 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Полилиния 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Полилиния 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Полилиния 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Полилиния 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Полилиния 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Полилиния 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Полилиния 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Полилиния 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Полилиния 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Полилиния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Полилиния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Полилиния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Полилиния 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Полилиния 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Полилиния 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Полилиния 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Полилиния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Полилиния 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Полилиния 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Прямоугольник 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Полилиния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Полилиния 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Полилиния 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Полилиния 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Полилиния 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Полилиния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Полилиния 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Полилиния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Полилиния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Полилиния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Полилиния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Прямоугольник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Полилиния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Полилиния 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Полилиния 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Полилиния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Полилиния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Полилиния 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Полилиния 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Полилиния 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Полилиния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Полилиния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Полилиния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Полилиния 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Полилиния 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F93CC216-A18A-438E-8EF6-39B4E0F83FD3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3EE243-A3CC-484C-99B4-56A66441661B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7BA4EB-60FA-41F8-85FB-056D2A6FFB9A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 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E1041-C137-4F5D-9250-D0191CFF8B80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0" name="Надпись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61" name="Надпись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403AD2-C287-45A3-8E92-BAB32C31951E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 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Текст 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Текст 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27804A-14BC-4473-AB42-FC19B8BD3EA6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 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 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2F7F72-644B-4DD8-B0D7-0D6BFCDEA7D4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68D65D-DFBA-4D95-AC3A-FE389EC12A6A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3F20EF-3479-4786-8FAD-EC9DB99F18C6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8AF8F4-EEAC-48FC-BD7A-6D09179D6FDF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559DE8-968F-4A00-8FD7-283C487F6584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6B677C-A60A-4360-BE42-8997690B3F2F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1411" y="2249486"/>
            <a:ext cx="487839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172200" y="2249485"/>
            <a:ext cx="4875210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794EFB-DEF6-4B80-A8B7-4E4D4E37AAB4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9F6FD7-52B3-41D3-8591-A9953FD26929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1F4ED1-97C9-4FA0-9AAA-87D40621B20E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4BAF63-103A-4E0E-A5E9-9774B4D78592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EEDF88-D9FC-468B-8F4F-FCB6D7F43658}" type="datetime1">
              <a:rPr lang="ru-RU" noProof="0" smtClean="0"/>
              <a:pPr rtl="0"/>
              <a:t>23.03.2023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 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Группа 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Прямоугольник 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Полилиния 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Полилиния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Полилиния 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Полилиния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Полилиния 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Полилиния 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Полилиния 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Полилиния 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Полилиния 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Полилиния 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Линия 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Полилиния 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Полилиния 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Полилиния 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Полилиния 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Прямоугольник 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Полилиния 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Полилиния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Полилиния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Полилиния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Полилиния 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Полилиния 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Полилиния 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Полилиния 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Полилиния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Полилиния 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Группа 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Полилиния 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Полилиния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Полилиния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Полилиния 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Полилиния 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Полилиния 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Полилиния 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Полилиния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Полилиния 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Прямоугольник 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638E856-17B3-4016-83AA-035F0EADC1E6}" type="datetime1">
              <a:rPr lang="ru-RU" noProof="0" smtClean="0"/>
              <a:pPr rtl="0"/>
              <a:t>23.03.2023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yberleninka.ru/article/n/idei-trudovogo-vospitaniya-v-pedagogicheskoy-sisteme-k-d-ushinskogo-i-ih-razvitie-v-deyatelnosti-m-n-skatkina/viewer" TargetMode="External"/><Relationship Id="rId3" Type="http://schemas.openxmlformats.org/officeDocument/2006/relationships/image" Target="../media/image31.jpeg"/><Relationship Id="rId7" Type="http://schemas.openxmlformats.org/officeDocument/2006/relationships/hyperlink" Target="http://docs.cntd.ru/document/42027781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hdr.undp.org/sites/default/files/hdr15_standalone_overview_ru" TargetMode="External"/><Relationship Id="rId5" Type="http://schemas.openxmlformats.org/officeDocument/2006/relationships/hyperlink" Target="https://moluch.ru/archive/110/26732/" TargetMode="External"/><Relationship Id="rId4" Type="http://schemas.openxmlformats.org/officeDocument/2006/relationships/hyperlink" Target="https://ru.wikipedia.org/wiki/%D0%94%D0%B5%D0%BD%D1%8C_%D0%BA%D0%BD%D0%B8%D0%B3%D0%B8_%D0%B2_%D0%98%D1%80%D0%B0%D0%BD%D0%B5" TargetMode="External"/><Relationship Id="rId9" Type="http://schemas.openxmlformats.org/officeDocument/2006/relationships/hyperlink" Target="http://irbis.gnpbu.ru/Aref_2001/03-03036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533" y="1122362"/>
            <a:ext cx="8263466" cy="4420482"/>
          </a:xfrm>
        </p:spPr>
        <p:txBody>
          <a:bodyPr rtlCol="0">
            <a:normAutofit fontScale="90000"/>
          </a:bodyPr>
          <a:lstStyle/>
          <a:p>
            <a:pPr indent="270510" algn="ctr">
              <a:lnSpc>
                <a:spcPct val="150000"/>
              </a:lnSpc>
              <a:spcAft>
                <a:spcPts val="1000"/>
              </a:spcAft>
            </a:pP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Трудовое воспитание в педагогической системе </a:t>
            </a:r>
            <a:r>
              <a:rPr lang="ru-RU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К.Д.Ушинского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взгляд из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XXI 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Rockwell" panose="020606030202050204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78725B-6E40-4D82-B375-7831D81C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5894" y="215372"/>
            <a:ext cx="9609221" cy="906991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B5EF85F0-3709-4E8D-B804-A775BE9F450D}"/>
              </a:ext>
            </a:extLst>
          </p:cNvPr>
          <p:cNvSpPr txBox="1">
            <a:spLocks/>
          </p:cNvSpPr>
          <p:nvPr/>
        </p:nvSpPr>
        <p:spPr>
          <a:xfrm>
            <a:off x="1464379" y="5407378"/>
            <a:ext cx="9864020" cy="631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cap="none" dirty="0" smtClean="0">
                <a:solidFill>
                  <a:srgbClr val="8A2E4E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solidFill>
                  <a:srgbClr val="8A2E4E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. Ярославль, 2023 </a:t>
            </a:r>
            <a:r>
              <a:rPr lang="ru-RU" sz="2800" b="1" cap="none" dirty="0" smtClean="0">
                <a:solidFill>
                  <a:srgbClr val="8A2E4E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г.</a:t>
            </a:r>
            <a:endParaRPr lang="ru-RU" sz="2800" b="1" cap="none" dirty="0">
              <a:solidFill>
                <a:srgbClr val="8A2E4E"/>
              </a:solidFill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3"/>
          <p:cNvSpPr txBox="1">
            <a:spLocks/>
          </p:cNvSpPr>
          <p:nvPr/>
        </p:nvSpPr>
        <p:spPr>
          <a:xfrm>
            <a:off x="4463819" y="5403336"/>
            <a:ext cx="6569941" cy="1583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44C7ED-B63E-42E5-9A0A-D820B29C370A}"/>
              </a:ext>
            </a:extLst>
          </p:cNvPr>
          <p:cNvSpPr txBox="1"/>
          <p:nvPr/>
        </p:nvSpPr>
        <p:spPr>
          <a:xfrm>
            <a:off x="1524000" y="325627"/>
            <a:ext cx="9509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«ЧТЕНИЯ УШИНСКОГО"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9A584C-F478-4820-B3A4-A98C67B3E6F9}"/>
              </a:ext>
            </a:extLst>
          </p:cNvPr>
          <p:cNvSpPr txBox="1"/>
          <p:nvPr/>
        </p:nvSpPr>
        <p:spPr>
          <a:xfrm>
            <a:off x="932630" y="748901"/>
            <a:ext cx="10299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деятельности педагогического коллектива по модернизации современных практик трудового воспитания </a:t>
            </a:r>
            <a:endParaRPr lang="ru-RU" sz="2800" dirty="0"/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D97AEAD7-B793-4F79-B178-F64D60587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375397"/>
              </p:ext>
            </p:extLst>
          </p:nvPr>
        </p:nvGraphicFramePr>
        <p:xfrm>
          <a:off x="1369995" y="1841554"/>
          <a:ext cx="9875520" cy="469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03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164123"/>
            <a:ext cx="9896432" cy="818341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1E689F-D2A3-44DC-8438-449E7CC12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689231" y="3934350"/>
            <a:ext cx="3200398" cy="2583064"/>
          </a:xfr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C38542E-72AE-4249-9DB6-7AAD67ED4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4" y="982465"/>
            <a:ext cx="9896433" cy="48087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Ведущая идея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проекта: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обобщение и систематизация методов, приемов, современных педагогических технологий, направленных на формирование у детей нравственных ориентиров, трудолюбия, осознания полезности труда, то есть нравственное воспитание через трудовую деятельность 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164123"/>
            <a:ext cx="9922348" cy="818341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38542E-72AE-4249-9DB6-7AAD67ED4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4738" y="800367"/>
            <a:ext cx="10084315" cy="529883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труда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– не самоцель. Непреложной ценностью труда в детском возрасте является его воспитательная функция.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36F501B-4E6D-4914-BAAC-114C12C98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1022" y="2885782"/>
            <a:ext cx="4881705" cy="3661278"/>
          </a:xfr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</p:spTree>
    <p:extLst>
      <p:ext uri="{BB962C8B-B14F-4D97-AF65-F5344CB8AC3E}">
        <p14:creationId xmlns:p14="http://schemas.microsoft.com/office/powerpoint/2010/main" val="5609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152401"/>
            <a:ext cx="9922348" cy="715108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EE9EF71-D716-4FCA-91B7-CF2558D2E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301" y="1946056"/>
            <a:ext cx="6750631" cy="4620999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«труд должен быть поставлен во главе двух других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содеятелей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человеческого богатства, природы и капитала, а не рядом с ними», «внутреннюю, духовную, животворную силу труда, служащего источником человеческого достоинства, а, вместе с тем, и нравственности и счастья, которую нельзя ни отнять, ни наследовать, ни купить… она остается у того, кто трудится!» </a:t>
            </a:r>
          </a:p>
          <a:p>
            <a:pPr marL="0" indent="0" algn="ctr"/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К.Д. Ушинский </a:t>
            </a: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Пользователь\Desktop\МП 2020\чтения Ушинского 2021\материал к презентации\книга.jpg">
            <a:extLst>
              <a:ext uri="{FF2B5EF4-FFF2-40B4-BE49-F238E27FC236}">
                <a16:creationId xmlns:a16="http://schemas.microsoft.com/office/drawing/2014/main" id="{5D348D84-D27D-4836-B6DA-FFF7707837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4526" y="2346185"/>
            <a:ext cx="3133910" cy="3749814"/>
          </a:xfrm>
          <a:noFill/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83323" y="716437"/>
            <a:ext cx="8729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 в педагогической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К.Д.Ушинского</a:t>
            </a:r>
          </a:p>
        </p:txBody>
      </p:sp>
    </p:spTree>
    <p:extLst>
      <p:ext uri="{BB962C8B-B14F-4D97-AF65-F5344CB8AC3E}">
        <p14:creationId xmlns:p14="http://schemas.microsoft.com/office/powerpoint/2010/main" val="26230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152401"/>
            <a:ext cx="9744033" cy="715108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EE9EF71-D716-4FCA-91B7-CF2558D2E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973015"/>
            <a:ext cx="10255586" cy="5275385"/>
          </a:xfrm>
        </p:spPr>
        <p:txBody>
          <a:bodyPr>
            <a:noAutofit/>
          </a:bodyPr>
          <a:lstStyle/>
          <a:p>
            <a:pPr marL="0" indent="0"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ценности трудового воспитания</a:t>
            </a:r>
          </a:p>
          <a:p>
            <a:pPr marL="0" indent="0" algn="just"/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трудовой семье формируются такие нравственно положительные качества личности, как жизненная активность и самостоятельность, любовь к земле, чувство деятельной взаимопомощи товарищам по труду, уважение к опыту старших, понятливость и смекалка, практический ум и трудовая 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сноровка»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ru-RU" alt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B8685B8-E226-4250-A21B-7DF93C61E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6079" y="4486730"/>
            <a:ext cx="3305908" cy="2205015"/>
          </a:xfr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</p:spTree>
    <p:extLst>
      <p:ext uri="{BB962C8B-B14F-4D97-AF65-F5344CB8AC3E}">
        <p14:creationId xmlns:p14="http://schemas.microsoft.com/office/powerpoint/2010/main" val="22871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52401"/>
            <a:ext cx="9906000" cy="752572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1E689F-D2A3-44DC-8438-449E7CC121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1556084" y="3136102"/>
            <a:ext cx="3951744" cy="3425364"/>
          </a:xfr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6E96764-D8F0-4BBF-8000-BEC99FF5D9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027183" y="3136102"/>
            <a:ext cx="4094095" cy="3480262"/>
          </a:xfr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  <p:sp>
        <p:nvSpPr>
          <p:cNvPr id="9" name="Стрелка: влево-вправо 8">
            <a:extLst>
              <a:ext uri="{FF2B5EF4-FFF2-40B4-BE49-F238E27FC236}">
                <a16:creationId xmlns:a16="http://schemas.microsoft.com/office/drawing/2014/main" id="{A8759B34-2382-4ABD-877E-CB3EF915096D}"/>
              </a:ext>
            </a:extLst>
          </p:cNvPr>
          <p:cNvSpPr/>
          <p:nvPr/>
        </p:nvSpPr>
        <p:spPr>
          <a:xfrm>
            <a:off x="5225957" y="4237962"/>
            <a:ext cx="2057159" cy="9480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36948" y="688157"/>
            <a:ext cx="10312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государственном устройстве, в обществе, в социуме и политике произошли большие изменения, но фундаментальные истины, опорные постулаты в вопросах воспитания нравственности и морали, высказанные К.Д.Ушинским, являются классическими и продолжают быть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0">
            <a:extLst>
              <a:ext uri="{FF2B5EF4-FFF2-40B4-BE49-F238E27FC236}">
                <a16:creationId xmlns:a16="http://schemas.microsoft.com/office/drawing/2014/main" id="{3DA94894-EC23-4BCD-92B3-509B4B98E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262" y="592666"/>
            <a:ext cx="9746147" cy="14705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модернизации модели трудового воспитания в ДОО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2gg9evh47fn9z.cloudfront.net/800px_COLOURBOX331134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 bwMode="auto">
          <a:xfrm>
            <a:off x="1062529" y="2180578"/>
            <a:ext cx="4718395" cy="3513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rikolist.club/wp-content/uploads/2019/11/kartinki_selskohozyaystvennye_professii_dlya_detey_61_12083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48" y="2818057"/>
            <a:ext cx="4766761" cy="35750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1F33767-F06A-4515-B354-A9080A258850}"/>
              </a:ext>
            </a:extLst>
          </p:cNvPr>
          <p:cNvSpPr txBox="1">
            <a:spLocks/>
          </p:cNvSpPr>
          <p:nvPr/>
        </p:nvSpPr>
        <p:spPr>
          <a:xfrm>
            <a:off x="1146705" y="152401"/>
            <a:ext cx="9744033" cy="715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152401"/>
            <a:ext cx="9744033" cy="715108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EE9EF71-D716-4FCA-91B7-CF2558D2E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7305" y="1429540"/>
            <a:ext cx="10624883" cy="4875421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современной школе наметились опасные тенденции, когда под лозунгом «запрета использования детского труда» мы лишаем ребенка настоящего счастья.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современной образовательной системе нивелировались такие виды деятельности, как дежурство, участие в общественно-полезном, хозяйственно-бытовом труде. Существует реальная опасность, что, вырастая, эти дети не будут проявлять чуткость и внимательность к окружающим людям и событиям, не смогут оценить трудовой вклад людей в общее дело.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BAFBAA9-1062-4C18-BDF5-0D5713D86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09709" y="4339831"/>
            <a:ext cx="3021654" cy="1894714"/>
          </a:xfr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77306" y="714433"/>
            <a:ext cx="11020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тенденции в направлении трудового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3371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9744033" cy="339968"/>
          </a:xfrm>
        </p:spPr>
        <p:txBody>
          <a:bodyPr rtlCol="0">
            <a:no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ABF9665-A5C4-4C85-A8FC-B60DAC4C4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84052" y="2203756"/>
            <a:ext cx="1888180" cy="2450487"/>
          </a:xfr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3EE9EF71-D716-4FCA-91B7-CF2558D2E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581" y="4034673"/>
            <a:ext cx="8358725" cy="204561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 важно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 избавлять детей от необходимости трудиться, а систематически втягивать в посильный труд». «Воспитание в труде и через труд определяет нравственный подход к жизни: жизнь без труда – жизнь, лишающая человека элементарного достоинства».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К.Д. Ушинский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745" y="1508287"/>
            <a:ext cx="88517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лишайте ребенка счастья: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-проявлять инициативу и самостоятельность («Я сам!»)</a:t>
            </a:r>
          </a:p>
          <a:p>
            <a:pPr>
              <a:buFontTx/>
              <a:buChar char="-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«взрослость» («Я делаю как мама…папа…»)</a:t>
            </a:r>
          </a:p>
          <a:p>
            <a:pPr>
              <a:buFontTx/>
              <a:buChar char="-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удовлетворение и радость от результата своего труда («Это я сделал!»)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EE9EF71-D716-4FCA-91B7-CF2558D2E2F7}"/>
              </a:ext>
            </a:extLst>
          </p:cNvPr>
          <p:cNvSpPr txBox="1">
            <a:spLocks/>
          </p:cNvSpPr>
          <p:nvPr/>
        </p:nvSpPr>
        <p:spPr>
          <a:xfrm>
            <a:off x="6938127" y="772999"/>
            <a:ext cx="4853647" cy="17156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«Труд есть единственно доступное</a:t>
            </a:r>
            <a:r>
              <a:rPr kumimoji="0" lang="ru-RU" sz="20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человеку на земле</a:t>
            </a:r>
            <a:r>
              <a:rPr kumimoji="0" lang="ru-RU" sz="20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единственно достойное его счастье» </a:t>
            </a:r>
          </a:p>
          <a:p>
            <a:pPr marL="228600" marR="0" lvl="0" indent="-22860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К.Д. Ушинский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4" y="0"/>
            <a:ext cx="9999011" cy="859271"/>
          </a:xfrm>
        </p:spPr>
        <p:txBody>
          <a:bodyPr rtlCol="0">
            <a:no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EE9EF71-D716-4FCA-91B7-CF2558D2E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567" y="1697794"/>
            <a:ext cx="5919538" cy="433536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Интересным и перспективным направлением изучения стали опубликованные для детей книги К. Д. Ушинского. В них предлагаются занимательные рассказы и сказки, изложенные простым и понятным языком. В них ярко прослеживается  воспитательная идея в отношении формирования трудового начала у детей.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4A9CD6-6ADA-4FFD-A636-E679C378B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7136647" y="1847935"/>
            <a:ext cx="4076786" cy="403508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37399" y="859271"/>
            <a:ext cx="9308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Мудрость художественного слова К.Д.Ушинского</a:t>
            </a:r>
          </a:p>
        </p:txBody>
      </p:sp>
    </p:spTree>
    <p:extLst>
      <p:ext uri="{BB962C8B-B14F-4D97-AF65-F5344CB8AC3E}">
        <p14:creationId xmlns:p14="http://schemas.microsoft.com/office/powerpoint/2010/main" val="20853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117232"/>
            <a:ext cx="9905998" cy="937845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4126D6C-D472-41DE-BE8E-C4787288F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8124" y="1171075"/>
            <a:ext cx="7241137" cy="53235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статье рассматриваются особенности развития труда в современном обществе, сделан обзор научных публикаций и анализ современных изменений в сферах труда. В мире произошли большие изменения, но фундаментальные истины в вопросах воспитания нравственности, высказанные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К.Д.Ушинским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являются классическими и продолжают быть актуальными. Авторы проводят обзор наиболее значимых работ К.Д. Ушинского по темам нравственно-трудового воспитания подрастающего поколения.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AC8A455-238C-46D8-89B8-FAB0925DC14C}"/>
              </a:ext>
            </a:extLst>
          </p:cNvPr>
          <p:cNvSpPr txBox="1">
            <a:spLocks/>
          </p:cNvSpPr>
          <p:nvPr/>
        </p:nvSpPr>
        <p:spPr>
          <a:xfrm>
            <a:off x="641931" y="5697414"/>
            <a:ext cx="9905998" cy="1043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8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6045AFF-50BF-4007-B2D0-0023D7A0C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74447" y="1892968"/>
            <a:ext cx="2950521" cy="3335524"/>
          </a:xfrm>
          <a:ln>
            <a:solidFill>
              <a:schemeClr val="accent1">
                <a:alpha val="59000"/>
              </a:schemeClr>
            </a:solidFill>
          </a:ln>
          <a:scene3d>
            <a:camera prst="orthographicFront"/>
            <a:lightRig rig="threePt" dir="t"/>
          </a:scene3d>
          <a:sp3d contourW="127000">
            <a:bevelT w="0"/>
            <a:contourClr>
              <a:schemeClr val="accent1"/>
            </a:contourClr>
          </a:sp3d>
        </p:spPr>
      </p:pic>
    </p:spTree>
    <p:extLst>
      <p:ext uri="{BB962C8B-B14F-4D97-AF65-F5344CB8AC3E}">
        <p14:creationId xmlns:p14="http://schemas.microsoft.com/office/powerpoint/2010/main" val="34222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1"/>
            <a:ext cx="10034642" cy="808892"/>
          </a:xfrm>
        </p:spPr>
        <p:txBody>
          <a:bodyPr rtlCol="0">
            <a:no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EE9EF71-D716-4FCA-91B7-CF2558D2E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21305" y="1155685"/>
            <a:ext cx="8306725" cy="3058097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книгах раскрывается нравственно-ценностное ядро труда, которое делает его духовно-созидательным союзником человеческой жизни, а не только средством достижения материального благополучия. </a:t>
            </a:r>
          </a:p>
          <a:p>
            <a:pPr marL="0" indent="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Рассказы, статьи, сказки К.Д. Ушинского  указывают на значение трудолюбия, прилежания, упорства, терпения, активности, практичности и деловитости как показателей силы духа человека и основных гарантов его жизненных успехов.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Пользователь\Desktop\МП 2020\чтения Ушинского 2021\материал к презентации\не плюй.jpg">
            <a:extLst>
              <a:ext uri="{FF2B5EF4-FFF2-40B4-BE49-F238E27FC236}">
                <a16:creationId xmlns:a16="http://schemas.microsoft.com/office/drawing/2014/main" id="{C132DDA6-6B6F-4247-8B28-9FE977AAA2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405" y="2495816"/>
            <a:ext cx="1548600" cy="1879107"/>
          </a:xfrm>
          <a:noFill/>
          <a:scene3d>
            <a:camera prst="orthographicFront"/>
            <a:lightRig rig="threePt" dir="t"/>
          </a:scene3d>
          <a:sp3d contourW="63500">
            <a:contourClr>
              <a:schemeClr val="accent1"/>
            </a:contourClr>
          </a:sp3d>
        </p:spPr>
      </p:pic>
      <p:pic>
        <p:nvPicPr>
          <p:cNvPr id="6" name="Picture 3" descr="C:\Users\Пользователь\Desktop\МП 2020\чтения Ушинского 2021\материал к презентации\слепая лошадь.jpg">
            <a:extLst>
              <a:ext uri="{FF2B5EF4-FFF2-40B4-BE49-F238E27FC236}">
                <a16:creationId xmlns:a16="http://schemas.microsoft.com/office/drawing/2014/main" id="{1F7CAF92-483F-42F5-A5D1-857E81C52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614" y="2483076"/>
            <a:ext cx="1509211" cy="18918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>
            <a:contourClr>
              <a:schemeClr val="accent1"/>
            </a:contourClr>
          </a:sp3d>
        </p:spPr>
      </p:pic>
      <p:pic>
        <p:nvPicPr>
          <p:cNvPr id="8" name="Picture 2" descr="C:\Users\Пользователь\Desktop\МП 2020\чтения Ушинского 2021\материал к презентации\сила не право.jpg">
            <a:extLst>
              <a:ext uri="{FF2B5EF4-FFF2-40B4-BE49-F238E27FC236}">
                <a16:creationId xmlns:a16="http://schemas.microsoft.com/office/drawing/2014/main" id="{E9D104F3-7E0D-495A-86B3-F6789F71F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8891" y="5043921"/>
            <a:ext cx="1602037" cy="17013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>
            <a:contourClr>
              <a:schemeClr val="accent1"/>
            </a:contourClr>
          </a:sp3d>
        </p:spPr>
      </p:pic>
      <p:pic>
        <p:nvPicPr>
          <p:cNvPr id="9" name="Picture 3" descr="C:\Users\Пользователь\Desktop\МП 2020\чтения Ушинского 2021\материал к презентации\кни.jpg">
            <a:extLst>
              <a:ext uri="{FF2B5EF4-FFF2-40B4-BE49-F238E27FC236}">
                <a16:creationId xmlns:a16="http://schemas.microsoft.com/office/drawing/2014/main" id="{E256846A-0504-4990-87D3-DD96EE051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5639" y="4997288"/>
            <a:ext cx="1515385" cy="1756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>
            <a:contourClr>
              <a:schemeClr val="accent1"/>
            </a:contourClr>
          </a:sp3d>
        </p:spPr>
      </p:pic>
      <p:pic>
        <p:nvPicPr>
          <p:cNvPr id="11" name="Picture 2" descr="C:\Users\Пользователь\Desktop\МП 2020\чтения Ушинского 2021\материал к презентации\мена.jpg">
            <a:extLst>
              <a:ext uri="{FF2B5EF4-FFF2-40B4-BE49-F238E27FC236}">
                <a16:creationId xmlns:a16="http://schemas.microsoft.com/office/drawing/2014/main" id="{6C78C0AF-22C2-4EF9-A044-06E4FCB5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368" y="4997288"/>
            <a:ext cx="1515385" cy="17013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>
            <a:contourClr>
              <a:schemeClr val="accent1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40304" y="589763"/>
            <a:ext cx="9308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Мудрость художественного слова К.Д.Ушинского</a:t>
            </a:r>
          </a:p>
        </p:txBody>
      </p:sp>
    </p:spTree>
    <p:extLst>
      <p:ext uri="{BB962C8B-B14F-4D97-AF65-F5344CB8AC3E}">
        <p14:creationId xmlns:p14="http://schemas.microsoft.com/office/powerpoint/2010/main" val="9342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1"/>
            <a:ext cx="10211106" cy="1066800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2490DC9-D46C-4ABD-8BEF-575F6D7E6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237" y="2141534"/>
            <a:ext cx="1883870" cy="2574932"/>
          </a:xfr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3EE9EF71-D716-4FCA-91B7-CF2558D2E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1326" y="1568967"/>
            <a:ext cx="6430900" cy="4478907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Учебники К.Д. Ушинского «Родное слово» и «Детский мир» утверждают духовно - нравственные и ценностные основы труда, укорененные в православном мировоззрении. К ним относятся: идеи труда как долга человека и средства его духовно - нравственного совершенствования, как способа улучшения земли и природы,  как общеполезного дела; этические нормы ведения хозяйственных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7CF36EC-EF95-4EC1-9FBA-DD3EE97E5287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9564765" y="1957850"/>
            <a:ext cx="1931998" cy="2758616"/>
          </a:xfr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69774" y="984192"/>
            <a:ext cx="625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на все времена</a:t>
            </a:r>
          </a:p>
        </p:txBody>
      </p:sp>
    </p:spTree>
    <p:extLst>
      <p:ext uri="{BB962C8B-B14F-4D97-AF65-F5344CB8AC3E}">
        <p14:creationId xmlns:p14="http://schemas.microsoft.com/office/powerpoint/2010/main" val="5888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МП 2020\чтения Ушинского 2021\материал к презентации\ушин и  сказки.jpg">
            <a:extLst>
              <a:ext uri="{FF2B5EF4-FFF2-40B4-BE49-F238E27FC236}">
                <a16:creationId xmlns:a16="http://schemas.microsoft.com/office/drawing/2014/main" id="{80192E4B-5A23-4E1B-AE18-DAF4D215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20" y="2890335"/>
            <a:ext cx="6240379" cy="359385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FE2FD4DD-AC55-42DD-A4F1-DE5241D14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338" y="788224"/>
            <a:ext cx="10493388" cy="46447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Труды  К. Д. Ушинского являются подлинной педагогической энциклопедией, не утратившей своей актуальности и в наши дни, это истинная кладезь народной мудрости, культурно-историческое наследие и нравственный ориентир воспитания личности.</a:t>
            </a:r>
          </a:p>
          <a:p>
            <a:pPr marL="0" indent="0" algn="just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D32EBFD-11A7-46D1-9EDF-2F7A3156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5846"/>
            <a:ext cx="9906000" cy="57443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altLang="ru-RU" sz="22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r>
              <a:rPr lang="ru-RU" altLang="ru-RU" sz="18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80B1DE2-4946-4D09-88B5-07E164F7273A}"/>
              </a:ext>
            </a:extLst>
          </p:cNvPr>
          <p:cNvSpPr txBox="1">
            <a:spLocks/>
          </p:cNvSpPr>
          <p:nvPr/>
        </p:nvSpPr>
        <p:spPr>
          <a:xfrm>
            <a:off x="1035906" y="750278"/>
            <a:ext cx="9906000" cy="978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8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D4F1745-A55E-4835-88EB-BC637121B6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2088"/>
              </p:ext>
            </p:extLst>
          </p:nvPr>
        </p:nvGraphicFramePr>
        <p:xfrm>
          <a:off x="1361539" y="2639506"/>
          <a:ext cx="10017369" cy="389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AF5C5E-857A-41EC-BACD-C992C5696F9D}"/>
              </a:ext>
            </a:extLst>
          </p:cNvPr>
          <p:cNvSpPr txBox="1"/>
          <p:nvPr/>
        </p:nvSpPr>
        <p:spPr>
          <a:xfrm>
            <a:off x="1594338" y="278396"/>
            <a:ext cx="9378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«ЧТЕНИЯ УШИНСКОГО</a:t>
            </a:r>
            <a:r>
              <a:rPr lang="ru-RU" altLang="ru-RU" sz="18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66507" y="829559"/>
            <a:ext cx="8342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подготовлена участниками сетевого проекта: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«Проектирование деятельности педагогического коллектива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модернизации современных практик трудового воспитания на этапе дошкольного детства»</a:t>
            </a:r>
          </a:p>
        </p:txBody>
      </p:sp>
    </p:spTree>
    <p:extLst>
      <p:ext uri="{BB962C8B-B14F-4D97-AF65-F5344CB8AC3E}">
        <p14:creationId xmlns:p14="http://schemas.microsoft.com/office/powerpoint/2010/main" val="1187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0677"/>
            <a:ext cx="9643818" cy="797169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56A683-0965-45E3-BD28-13DA110F3D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6443" r="26443"/>
          <a:stretch/>
        </p:blipFill>
        <p:spPr>
          <a:xfrm>
            <a:off x="10197816" y="1892969"/>
            <a:ext cx="1705550" cy="2410205"/>
          </a:xfr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71AFB55A-14A2-44CE-8BD6-C60FBB17F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09" y="762000"/>
            <a:ext cx="8900949" cy="5829132"/>
          </a:xfrm>
        </p:spPr>
        <p:txBody>
          <a:bodyPr>
            <a:normAutofit fontScale="70000" lnSpcReduction="20000"/>
          </a:bodyPr>
          <a:lstStyle/>
          <a:p>
            <a:pPr indent="270510" algn="ctr">
              <a:lnSpc>
                <a:spcPct val="150000"/>
              </a:lnSpc>
              <a:spcAft>
                <a:spcPts val="1000"/>
              </a:spcAft>
            </a:pPr>
            <a:r>
              <a:rPr lang="ru-RU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Зубов В. А. Труд в XXI столетии: особенности развития / В. А. Зубов. — Текст : непосредственный // Молодой ученый. — 2016. — № 6 (110). — С. 957-961. — URL: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https://moluch.ru/archive/110/26732/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(дата обращения: 27.01.2021).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 во имя человеческого развития // Доклад ООН о человеческом развитии 2015// — [Электронный ресурс]. — Режим доступа: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http://hdr.undp.org/sites/default/files/hdr15_standalone_overview_ru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29 мая 2015 года № 996-р [Об утверждении стратегии развития воспитания в Российской Федерации на период до 2025 года]  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http://docs.cntd.ru/document/420277810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Ушинский К. Д. Проблемы педагогики: [сборник] / К. Д. Ушинский; [сост. и авт. вступ. ст. Э. Д. Днепров].- М.: Изд-во УРАО, 2002.-592с.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Занаев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 З. Идеи трудового воспитания в педагогической системе К. Д. Ушинского и их развитие в деятельности М. Н.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Скаткина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[Электронный ресурс]. 2014 – Режим доступа: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https://cyberleninka.ru/article/n/idei-trudovogo-vospitaniya-v-pedagogicheskoy-sisteme-k-d-ushinskogo-i-ih-razvitie-v-deyatelnosti-m-n-skatkina/viewer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Бороздин Ю. А. Трудовое воспитание в педагогической системе К. Д. Ушинского, с.6, с.17 [Электронный ресурс]. 2001 – Режим доступа: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http://irbis.gnpbu.ru/Aref_2001/03-03036.pdf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8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7232"/>
            <a:ext cx="9905998" cy="1043354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74825-3B4F-4F66-9100-3D457C59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323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7958" y="892026"/>
            <a:ext cx="7283116" cy="5386225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 – это процесс целесообразной деятельности человека, совокупность всех физических и умственных способностей людей, которые они используют в производстве материальных и духовных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ценностей.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 – важный  фундамент, как для богатства национальных экономик, так и для богатства человеческой жизни.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1"/>
            <a:ext cx="9745884" cy="1235241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8">
            <a:extLst>
              <a:ext uri="{FF2B5EF4-FFF2-40B4-BE49-F238E27FC236}">
                <a16:creationId xmlns:a16="http://schemas.microsoft.com/office/drawing/2014/main" id="{ABC053A5-3BC2-40FF-9546-5BB86B12FA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35452" y="1911151"/>
            <a:ext cx="2840912" cy="3035698"/>
          </a:xfr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0"/>
            <a:ext cx="10212594" cy="989814"/>
          </a:xfrm>
        </p:spPr>
        <p:txBody>
          <a:bodyPr rtlCol="0">
            <a:no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4126D6C-D472-41DE-BE8E-C4787288F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437" y="989814"/>
            <a:ext cx="4769963" cy="545812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AC8A455-238C-46D8-89B8-FAB0925DC14C}"/>
              </a:ext>
            </a:extLst>
          </p:cNvPr>
          <p:cNvSpPr txBox="1">
            <a:spLocks/>
          </p:cNvSpPr>
          <p:nvPr/>
        </p:nvSpPr>
        <p:spPr>
          <a:xfrm>
            <a:off x="641931" y="5697414"/>
            <a:ext cx="9905998" cy="1043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8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24126D6C-D472-41DE-BE8E-C4787288F344}"/>
              </a:ext>
            </a:extLst>
          </p:cNvPr>
          <p:cNvSpPr txBox="1">
            <a:spLocks/>
          </p:cNvSpPr>
          <p:nvPr/>
        </p:nvSpPr>
        <p:spPr>
          <a:xfrm>
            <a:off x="914400" y="1171075"/>
            <a:ext cx="10444899" cy="49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Феномен труда и его изменений в XXI веке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всесторонне рассматривается в научной статье кандидата философских наук, доцента Запорожского национального университета Зубова В.А.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9035" t="41547" r="46978" b="26894"/>
          <a:stretch>
            <a:fillRect/>
          </a:stretch>
        </p:blipFill>
        <p:spPr bwMode="auto">
          <a:xfrm>
            <a:off x="2292215" y="3590511"/>
            <a:ext cx="7465612" cy="310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</p:spTree>
    <p:extLst>
      <p:ext uri="{BB962C8B-B14F-4D97-AF65-F5344CB8AC3E}">
        <p14:creationId xmlns:p14="http://schemas.microsoft.com/office/powerpoint/2010/main" val="21721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7232"/>
            <a:ext cx="9905998" cy="1043354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AC8A455-238C-46D8-89B8-FAB0925DC14C}"/>
              </a:ext>
            </a:extLst>
          </p:cNvPr>
          <p:cNvSpPr txBox="1">
            <a:spLocks/>
          </p:cNvSpPr>
          <p:nvPr/>
        </p:nvSpPr>
        <p:spPr>
          <a:xfrm>
            <a:off x="641931" y="5697414"/>
            <a:ext cx="9905998" cy="1043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8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557CB3B5-C114-49A6-9D55-C04C9C6E5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195889"/>
              </p:ext>
            </p:extLst>
          </p:nvPr>
        </p:nvGraphicFramePr>
        <p:xfrm>
          <a:off x="1258643" y="949569"/>
          <a:ext cx="10054125" cy="5269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08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363415"/>
            <a:ext cx="9794011" cy="534943"/>
          </a:xfrm>
        </p:spPr>
        <p:txBody>
          <a:bodyPr rtlCol="0">
            <a:no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4" descr="ООН. Доклад о человеческом развитии 2015. Труд во имя человеческого развития">
            <a:extLst>
              <a:ext uri="{FF2B5EF4-FFF2-40B4-BE49-F238E27FC236}">
                <a16:creationId xmlns:a16="http://schemas.microsoft.com/office/drawing/2014/main" id="{F56C3FD7-8E5E-484A-A930-C3D014A7561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00" y="2711115"/>
            <a:ext cx="2929916" cy="3538855"/>
          </a:xfr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24126D6C-D472-41DE-BE8E-C4787288F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0643" y="2855495"/>
            <a:ext cx="6511441" cy="248950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Достойный труд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наполняет людей чувством собственного достоинства и дает им возможность полноценно участвовать в жизни общества</a:t>
            </a:r>
          </a:p>
          <a:p>
            <a:pPr algn="ctr"/>
            <a:endParaRPr lang="ru-RU" sz="32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AC8A455-238C-46D8-89B8-FAB0925DC14C}"/>
              </a:ext>
            </a:extLst>
          </p:cNvPr>
          <p:cNvSpPr txBox="1">
            <a:spLocks/>
          </p:cNvSpPr>
          <p:nvPr/>
        </p:nvSpPr>
        <p:spPr>
          <a:xfrm>
            <a:off x="641931" y="5697414"/>
            <a:ext cx="9905998" cy="1043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8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0025" y="884338"/>
            <a:ext cx="9637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ООН – 2015г</a:t>
            </a:r>
          </a:p>
          <a:p>
            <a:pPr algn="ctr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 во имя человеческого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1218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199293"/>
            <a:ext cx="10064831" cy="646331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1E689F-D2A3-44DC-8438-449E7CC12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9289" y="2422273"/>
            <a:ext cx="2927894" cy="3862587"/>
          </a:xfr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0315F9F3-1D86-49CD-809F-59E661657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86067" y="2343038"/>
            <a:ext cx="7164135" cy="393307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стратегии развития воспитания в Российской Федерации на период до 2025 года предполагает обновление воспитательного процесса с учетом современных достижений науки и на основе отечественных традиций. 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силу возрастных особенностей ребенок не может (и не должен) трудиться профессионально.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детском возрасте – не самоцель! 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труда – развитие и воспитание личности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6202" y="586763"/>
            <a:ext cx="76036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воспитания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36437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763" y="220270"/>
            <a:ext cx="9970474" cy="818341"/>
          </a:xfrm>
        </p:spPr>
        <p:txBody>
          <a:bodyPr rtlCol="0">
            <a:normAutofit/>
          </a:bodyPr>
          <a:lstStyle/>
          <a:p>
            <a:pPr algn="ctr" rtl="0"/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"Чтения Ушинского"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1E689F-D2A3-44DC-8438-449E7CC12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7010400" y="1900149"/>
            <a:ext cx="4325814" cy="3057702"/>
          </a:xfrm>
          <a:scene3d>
            <a:camera prst="orthographicFront"/>
            <a:lightRig rig="threePt" dir="t"/>
          </a:scene3d>
          <a:sp3d contourW="127000">
            <a:contourClr>
              <a:schemeClr val="accent1"/>
            </a:contourClr>
          </a:sp3d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C38542E-72AE-4249-9DB6-7AAD67ED4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356" y="1299130"/>
            <a:ext cx="5831697" cy="447821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нновационный 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</a:p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«Проектирование деятельности педагогического коллектива по модернизации современных практик трудового воспитания на этапе дошкольного детства»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82688" y="500042"/>
            <a:ext cx="11809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«Проектирование деятельности педагогического коллектива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 модернизации современных практик трудового воспитания»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3459C2"/>
              </a:solidFill>
              <a:latin typeface="Candar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424" y="1791094"/>
            <a:ext cx="109452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B6DD016-DE7D-42F5-8200-3C4E4ED1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333492" cy="147857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14BAA371-6FAA-4E75-95A3-CC68959A9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011500"/>
              </p:ext>
            </p:extLst>
          </p:nvPr>
        </p:nvGraphicFramePr>
        <p:xfrm>
          <a:off x="1125171" y="2097088"/>
          <a:ext cx="10135987" cy="451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9967FD-4AC8-4526-8276-33C7F77F02F8}"/>
              </a:ext>
            </a:extLst>
          </p:cNvPr>
          <p:cNvSpPr txBox="1"/>
          <p:nvPr/>
        </p:nvSpPr>
        <p:spPr>
          <a:xfrm>
            <a:off x="1711569" y="235310"/>
            <a:ext cx="8874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«ЧТЕНИЯ УШИНСКОГО» </a:t>
            </a:r>
            <a:br>
              <a:rPr lang="ru-RU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77773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епь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98_TF77815013" id="{1962104C-795F-4371-8349-496C14F8AF43}" vid="{D67E7ACE-B642-453D-889A-899E3699D5A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Цикл «проблема-решение» </Template>
  <TotalTime>766</TotalTime>
  <Words>1552</Words>
  <Application>Microsoft Office PowerPoint</Application>
  <PresentationFormat>Широкоэкранный</PresentationFormat>
  <Paragraphs>165</Paragraphs>
  <Slides>25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Candara</vt:lpstr>
      <vt:lpstr>Rockwell</vt:lpstr>
      <vt:lpstr>Tahoma</vt:lpstr>
      <vt:lpstr>Times New Roman</vt:lpstr>
      <vt:lpstr>Trebuchet MS</vt:lpstr>
      <vt:lpstr>Tw Cen MT</vt:lpstr>
      <vt:lpstr>Цепь</vt:lpstr>
      <vt:lpstr>       Трудовое воспитание в педагогической системе К.Д.Ушинского: взгляд из XXI века 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 </vt:lpstr>
      <vt:lpstr>Презентация PowerPoint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Презентация PowerPoint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Международная научная конференция "Чтения Ушинского" </vt:lpstr>
      <vt:lpstr>Презентация PowerPoint</vt:lpstr>
      <vt:lpstr>Международная научная конференция "Чтения Ушинского" </vt:lpstr>
      <vt:lpstr>Международная научная конференция "Чтения Ушинского"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&lt;вставьте название проблемы&gt;</dc:title>
  <dc:creator>User</dc:creator>
  <cp:lastModifiedBy>tanyager96@mail.ru</cp:lastModifiedBy>
  <cp:revision>77</cp:revision>
  <dcterms:created xsi:type="dcterms:W3CDTF">2021-02-19T07:23:19Z</dcterms:created>
  <dcterms:modified xsi:type="dcterms:W3CDTF">2023-03-23T08:33:12Z</dcterms:modified>
</cp:coreProperties>
</file>