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0" r:id="rId17"/>
    <p:sldId id="270" r:id="rId18"/>
    <p:sldId id="275" r:id="rId19"/>
    <p:sldId id="276" r:id="rId20"/>
    <p:sldId id="277" r:id="rId21"/>
    <p:sldId id="271" r:id="rId22"/>
    <p:sldId id="272" r:id="rId23"/>
    <p:sldId id="273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C509E-EC9A-4F64-98E0-2A0ED315A5B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6999C-F456-4D8D-B808-8E5C5D9D3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5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6999C-F456-4D8D-B808-8E5C5D9D3F8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267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1D2F56C-05B3-4652-AC85-D68C9EF1A72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655AD93-E76B-4C70-A899-82108972E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844824"/>
            <a:ext cx="73860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+mj-lt"/>
              </a:rPr>
              <a:t>Проект: «Быть здоровым- здорово»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-468560" y="3388539"/>
            <a:ext cx="986509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Возраст детей 5-6 лет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Продолжительность проекта- 1 месяц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автор : старший воспитатель МКДОУ д/с №238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Неустроева Оксана</a:t>
            </a:r>
            <a:r>
              <a:rPr kumimoji="0" lang="ru-RU" sz="2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Владимировна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884694"/>
              </p:ext>
            </p:extLst>
          </p:nvPr>
        </p:nvGraphicFramePr>
        <p:xfrm>
          <a:off x="123013" y="166494"/>
          <a:ext cx="1993901" cy="162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4" imgW="2722320" imgH="2216160" progId="CorelDRAW.Graphic.12">
                  <p:embed/>
                </p:oleObj>
              </mc:Choice>
              <mc:Fallback>
                <p:oleObj r:id="rId4" imgW="2722320" imgH="2216160" progId="CorelDRAW.Graphic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13" y="166494"/>
                        <a:ext cx="1993901" cy="1624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единительная линия 5"/>
          <p:cNvCxnSpPr>
            <a:cxnSpLocks noChangeShapeType="1"/>
          </p:cNvCxnSpPr>
          <p:nvPr/>
        </p:nvCxnSpPr>
        <p:spPr bwMode="auto">
          <a:xfrm flipV="1">
            <a:off x="0" y="1731307"/>
            <a:ext cx="9144000" cy="56759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" y="286285"/>
            <a:ext cx="881208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                                                                                                                                                                                                                                                        города Новосибирска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«Детский сад № 238 комбинированного вида»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Новосибирск – 136, ул. Киевская 7/1, тел./факс 340-22-30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6309320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Новосибирск 2022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642910" y="357166"/>
            <a:ext cx="82153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Calibri" pitchFamily="34" charset="0"/>
              </a:rPr>
              <a:t>Выставка рисунков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«Фантастические и полезные овощи»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" name="Рисунок 2" descr="100_30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910" y="4098868"/>
            <a:ext cx="4315581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100_3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27100"/>
            <a:ext cx="3994739" cy="22483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100_31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500174"/>
            <a:ext cx="4143404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642910" y="571480"/>
            <a:ext cx="82153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«Книжки малышки»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00_3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9244" y="4631870"/>
            <a:ext cx="2284722" cy="1285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100_3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9814" y="4643445"/>
            <a:ext cx="2286016" cy="1286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100_3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4643445"/>
            <a:ext cx="2284719" cy="1285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100_30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32" y="1142984"/>
            <a:ext cx="5331012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642910" y="1285860"/>
            <a:ext cx="821537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4.Этап- Реализация проектов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Изготовление « Книжек-малышек»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-Подборка загадок и стихов об овощах и фруктах, полезных продуктах.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-Рисование иллюстраций к «книжкам малышкам»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Фотовыставка « Зимняя Олимпиада в детском саду»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-Оформление фотовыставки;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-Словотворчество стихов об Олимпиаде в детском саду (совместно с детьми)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-Рассказы детей-спортсменов нашей группы о том как, они  сохраняют свое здоровье.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Выставка рисунков « Фантастические и полезные овощи»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642910" y="1285860"/>
            <a:ext cx="821537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Средства реализации проектов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1.Специально организованное обучение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2.Организация 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здоровьесберегающей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и развивающей среды для формирования навыков здоровья и конструирования своего, здорового образа жизни.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3.Совместная деятельность педагога с детьми(игры, индивидуальная работа, самостоятельная поисково-познавательная деятельность детей)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4.Организация работы в системе: родитель-ребенок-педагог.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642910" y="571480"/>
            <a:ext cx="821537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Ожидаемые результаты: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1.Сформировать у воспитанников знания о правильном питании, о полезных и вредных для здоровья продуктах.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2. Выработка новых форм работы с родителями. Повысить интерес родителей к правильному питанию и здоровому образу жизни детей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3. Знакомство детей с литературными произведениями по теме проекта.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4.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 Позитивные изменения в развитии детей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Calibri" pitchFamily="34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 познание себя через окружающий мир; формирование желания заботится о сохранении своего здоровья; знакомство с правилами здорового образа жизни, личной гигиены, гигиены здоровья.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5. Дети пополнят свои знания о правильном питании и его значимости для здоровья.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642910" y="642918"/>
            <a:ext cx="821537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Формы работы с родителями: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-Ознакомление родителей с предстоящим проектом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Быть здоровым здорово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-Беседы с родителями о важности информации исходящей от семьи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-Участие родителей в организации познавательной среды.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-Наглядная информация о ходе проекта.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-Отчетная  информация в родительском уголке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Благодарим за активное участие в реализации проекта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Участие родителей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-Помощь в приготовлении и оформлении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книжек малышек.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 Подбор стихов и загадок.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-Оснащение группы художественной литературой, энциклопедиями, подбором материала в интернете.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-Беседы о правильном и полезном питании 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Правильное питание-это здоровье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-Беседы с детьми о здоровом образе жизни: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Что такое здоровье ?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643174" y="714356"/>
            <a:ext cx="4840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Оформление стенда «Наши Звездочки»</a:t>
            </a:r>
            <a:endParaRPr lang="ru-RU" sz="2800" b="1" dirty="0">
              <a:latin typeface="Cambria" pitchFamily="18" charset="0"/>
            </a:endParaRPr>
          </a:p>
        </p:txBody>
      </p:sp>
      <p:pic>
        <p:nvPicPr>
          <p:cNvPr id="6" name="Рисунок 5" descr="100_3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680210"/>
            <a:ext cx="7786742" cy="4391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559338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Оформление фотовыставки « Зимняя Олимпиада в детском саду»</a:t>
            </a: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57364"/>
            <a:ext cx="3886224" cy="2186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742920" y="4071942"/>
            <a:ext cx="378621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Наша  группа ребят -дошколят </a:t>
            </a:r>
          </a:p>
          <a:p>
            <a:pPr algn="ctr"/>
            <a:r>
              <a:rPr lang="ru-RU" sz="2000" dirty="0"/>
              <a:t>Настоящий отряд! </a:t>
            </a:r>
            <a:r>
              <a:rPr lang="ru-RU" sz="2000" dirty="0" smtClean="0"/>
              <a:t>Смелые, веселые</a:t>
            </a:r>
            <a:r>
              <a:rPr lang="ru-RU" sz="2000" dirty="0"/>
              <a:t>,</a:t>
            </a:r>
          </a:p>
          <a:p>
            <a:pPr algn="ctr"/>
            <a:r>
              <a:rPr lang="ru-RU" sz="2000" dirty="0"/>
              <a:t>Готовы на старт</a:t>
            </a:r>
            <a:r>
              <a:rPr lang="ru-RU" sz="2000" dirty="0" smtClean="0"/>
              <a:t>!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928934"/>
            <a:ext cx="3841777" cy="2160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786315" y="5143512"/>
            <a:ext cx="37862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Вперед к Олимпиаде, готовы мы давно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И заявляем смело - у нас все хорошо!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3965601" cy="2230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642910" y="2857496"/>
            <a:ext cx="39290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Олимпиада зимняя, заметим мы не раз,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Каждую зиму в садике у нас!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786058"/>
            <a:ext cx="4064018" cy="22860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786314" y="5143512"/>
            <a:ext cx="40005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Спортом занимаемся - очень любим спорт, заверим точно у ХОККЕЯ-ДОСТОЙНАЯ СМЕНА РАСТЕТ!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18837"/>
            <a:ext cx="4259288" cy="2395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185" y="3857628"/>
            <a:ext cx="4191030" cy="23574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072066" y="1142984"/>
            <a:ext cx="38576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Спортивными успехами гордится детский сад, а наших лучших саночников увидеть каждый рад!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928662" y="4500570"/>
            <a:ext cx="37147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Мы санки катим быстро, промчатся наши ноги, не подведут спортсменов погода и дороги!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42910" y="785794"/>
            <a:ext cx="821537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	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Проблема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	Забота о здоровье ребёнка стала занимать во всём мире приоритетные позиции. Сегодня важно формировать и поддерживать у родителей интерес к оздоровлению, как самих себя, так и своих детей. Помочь понять им, что здоровье означает не только отсутствие болезней, но и психическое и социальное благополучие. Понимая важность здорового </a:t>
            </a: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образа </a:t>
            </a: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жизни в ДОУ 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старший воспитатель детского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 сада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 предложила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ru-RU" sz="2000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старшей группе реализовать</a:t>
            </a: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проект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Быть здоровым- здорово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	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Цель проекта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	Формирование у дошкольников основы здорового образа жизни, добиваться осознанного выполнения правил сбережения здоровья и ответственного отношения как к собственному здоровью так и здоровью окружающих, сохранение и укрепление здоровья детей, потребности поведенческих навыков здорового образа жизни.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	Ознакомление воспитанников старшей группы со значением правильного питания для здоровья человека.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854" y="785794"/>
            <a:ext cx="6103979" cy="3433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571604" y="4357694"/>
            <a:ext cx="60722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Пусть научиться многому, нам предстоит не раз, мы не хотим хвалиться, но мы спортсмены просто класс!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642910" y="357166"/>
            <a:ext cx="821537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Центр  физического развития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Спортивно-дидактическая игра «Путешествие за витаминами»: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Ход игры: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Отправляемся в путь, но нам надо преодолеть препятствия, чтобы попасть на огород. Перед нами ручей, надо по мостику перейти через ручей (Упражнение на равновесие: на полу кубики, дети идут по кубикам). Ура!  Испытание пройдено. Дети, вот мы и добрались до огорода. Давайте поможем бабушке собрать урожай. По  сигналу овощи собираем в первую корзину, фрукты во вторую.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100_30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3429000"/>
            <a:ext cx="4569440" cy="2571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100_3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962773"/>
            <a:ext cx="2071702" cy="3680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642910" y="214290"/>
            <a:ext cx="8215370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Сюжетно ролевая игра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Почему нужно мыть руки?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Каждый день я мою руки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Мылом с тепленькой водой,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Чтоб микробы убегали,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Чтоб кричали: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-Ой! Ой! Ой!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 Но я знаю двух ребят,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Они мыть руки не хотят!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Прибежали два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грязнули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И кричат своей бабуле: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Подавай-ка нам обед!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 Руки мыли?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Руки? Нет!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Вы в песочнице копались,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Со щенком потом игрались,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Нужно срочно руки мыть,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Чтоб здоровыми вам быть!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Даже врач, Иван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Иваныч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Вам сердито говорит: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Если руки, вы, не мыли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Путь  микробам к вам открыт.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Чтоб животик не болел,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И всего то нужно дел,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С мылом руки вам помыть,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И к обеду приступить!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Руки надо мыть почаще,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И тогда всем будет счастье!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Мой девиз вам не забыть: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Здорово здоровым быть!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00_3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767456"/>
            <a:ext cx="2786082" cy="15680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100_30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705451"/>
            <a:ext cx="2786082" cy="15680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100_30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4643446"/>
            <a:ext cx="2753497" cy="15497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642910" y="285728"/>
            <a:ext cx="82868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5.Этап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Презентация проекта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В рамках заключительного этапа была проведена защита проекта и подведение итогов проделанной работы. Свои проекты ребята защищали перед другими детьми группы, где загадывали загадки, рассказывали стихи.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00_3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2285992"/>
            <a:ext cx="2000264" cy="3554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100_3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285992"/>
            <a:ext cx="2286016" cy="12866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100_3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4042" y="3786555"/>
            <a:ext cx="2411648" cy="1357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100_30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5357826"/>
            <a:ext cx="2284719" cy="1285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642910" y="1000108"/>
            <a:ext cx="821537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Выводы: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-В результате работы над проектом дети узнали многое о пользе и вреде  продуктов питания, о том почему так важно вести здоровый образ жизни, о пользе занятий спортом и физической культурой.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-К работе над проектом были привлечены все дети нашей группы и многие родители. Вместе с родителями ребята изучили большое количество информации о ЗОЖ.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-Были подготовлены выставка творческих работ и защита  проекта перед детьми группы.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-В проекте представлено несколько стихотворений собственного сочинения старшего воспитателя Неустроевой О.В.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в работах: фотовыставка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Олимпиада в детском саду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и сюжетно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ролевой игре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Почему нужно мыть руки?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42910" y="428604"/>
            <a:ext cx="821537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Задачи проекта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Образовательные: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-      Дать знания  о здоровье человека и способах укрепления; о гигиене здоровья.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-      Научить элементарным приемам сохранения здоровья.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- Способствовать развитию у воспитанников творческих способностей, познавательной деятельности.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Воспитательные: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- Формировать положительное отношение к здоровому образу жизни у детей дошкольного возраста 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-   Воспитать желание у детей заботиться о своем здоровье.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-   Формировать у дошкольников потребность в положительных привычках.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Формировать у воспитанников старшей группы представления о правильном питании.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-  Расширить знания и представления у воспитанников старшей группы о правилах питания,          направленных на сохранение и укрепление здоровья.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3" name="Rectangle 1"/>
          <p:cNvSpPr>
            <a:spLocks noChangeArrowheads="1"/>
          </p:cNvSpPr>
          <p:nvPr/>
        </p:nvSpPr>
        <p:spPr bwMode="auto">
          <a:xfrm>
            <a:off x="571472" y="428604"/>
            <a:ext cx="8429684" cy="618630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Актуальность темы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настоящее время сохранение и поддержание здоровья человека является приоритетным направлением государственной политики. Не только дети, но и взрослые имеют очень низкий уровень культуры здоровья, под которой понимается общая способность и готовность личности к деятельности по его охране и укреплению. Готовность дошкольника к качественной продуктивной деятельности по сбережению собственного здоровья основывается только на знаниях и опыте, приобретенных в образовательном процессе ДОУ и семье.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	В число важных факторов, влияющих на улучшение здоровья детей, входит правильное питание, на котором базируется здоровье человека. Умение организовать своё питание помогает решить большую часть проблем, связанных с ним. Дети старшего дошкольного возраста не могут самостоятельно оценить полезность «здоровой» пищи, а их вкусовые предпочтения часто не совпадают с требованиями полноценного питания.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	В наше время перенасыщения рынка чипсами, кириешками, сникерсами, неконтролируемого потока агрессивной рекламы данных продуктов у детей формируются искажённые взгляды на питание с точки зрения соответствия требованиям здорового образа жизни. Семейные традиции зачастую также не способствуют формированию его правильных стереотипов. Так как детские привычки нередко имеют свойства закрепляться, есть большая вероятность того, что в последующем характер питания детей не будет способствовать сохранению их здоровья. Именно в дошкольном возрасте важно целенаправленно формировать устойчивые мотивации на здоровый образ жизни.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500034" y="1928802"/>
            <a:ext cx="828680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1.Этап –Выбор темы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Во время беседы о здоровье, были заданы вопросы: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«Что нужно делать чтобы быть здоровыми?», « Почему быть здоровым это здорово?» Дети начали рассуждать.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357290" y="928670"/>
          <a:ext cx="6572295" cy="5616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65"/>
                <a:gridCol w="2190765"/>
                <a:gridCol w="2190765"/>
              </a:tblGrid>
              <a:tr h="603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Что знаем?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Что хотим узнать?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Как можно найти ответ?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4788">
                <a:tc>
                  <a:txBody>
                    <a:bodyPr/>
                    <a:lstStyle/>
                    <a:p>
                      <a:pPr marL="5143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*Быть здоровым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хорошо!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Как укрепить свое здоровье?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Спросить у родителей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42011">
                <a:tc>
                  <a:txBody>
                    <a:bodyPr/>
                    <a:lstStyle/>
                    <a:p>
                      <a:pPr marL="5143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*здоровые дети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веселые и активные.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Откуда берется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хорошее настроение?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Посмотреть в книге, энциклопедии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2169">
                <a:tc>
                  <a:txBody>
                    <a:bodyPr/>
                    <a:lstStyle/>
                    <a:p>
                      <a:pPr marL="5143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*  обязательны прогулки на свежем воздухе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Почему важно гулять?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Спросить у друзей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05336">
                <a:tc>
                  <a:txBody>
                    <a:bodyPr/>
                    <a:lstStyle/>
                    <a:p>
                      <a:pPr marL="5143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*нужно  мыть руки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Болезнь грязных рук. Что такое?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Посмотреть телевизионную передачу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3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*мыть фрукты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Кто живет на грязных фруктах?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Спросить у воспитателя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3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*есть полезную пищу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Какие продукты  вредные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Посмотреть в интернете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428860" y="357166"/>
            <a:ext cx="45005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Метод трех вопросов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85786" y="1000108"/>
            <a:ext cx="814393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2.Этап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 Сбор информации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-Подбор литературы: загадки и стихи о полезных продуктах, пословицы и поговорки; информация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о полезных и вредных продуктах.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-Чтение книг, рассматривание иллюстраций о физической подготовке детей к школе, о детском спорте.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-Изучив интересы детей, была организованна беседа с родителями. Совместно с родителями шло наполнение среды разными энциклопедиями, книгами, журналами. Была организована игровая деятельность.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-Рассказ детей  </a:t>
            </a:r>
            <a:r>
              <a:rPr lang="ru-RU" sz="2000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Calibri" pitchFamily="34" charset="0"/>
              </a:rPr>
              <a:t>старшей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 группы, которые занимаются в ЦЗВС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Звездный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 о пользе занятий спортом.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-Поиск сведений в интернете и энциклопедиях.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60" y="500042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Сбор информации</a:t>
            </a:r>
            <a:endParaRPr lang="ru-RU" sz="2800" dirty="0"/>
          </a:p>
        </p:txBody>
      </p:sp>
      <p:pic>
        <p:nvPicPr>
          <p:cNvPr id="3" name="Рисунок 2" descr="100_3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14422"/>
            <a:ext cx="4177968" cy="23501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100_3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214422"/>
            <a:ext cx="4143371" cy="2330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ваш ребено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3786190"/>
            <a:ext cx="2928958" cy="2786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100_30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3714752"/>
            <a:ext cx="4225626" cy="23769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714348" y="1428736"/>
            <a:ext cx="821537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3. Этап- Выбор проектов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1.Изготовление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Книжек-малышек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 о полезных продуктах.(совместно с родителями)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2.Выставка рисунков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Фантастические и полезные овощи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3. Сюжетно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 ролевая игра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Почему важно мыть руки?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4. Фотовыставка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 Зимняя Олимпиада в детском саду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5. Оформление стенда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Наши Звездочки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(о детях которые занимаются  в ЦЗВС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Звездный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Calibri" pitchFamily="34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Calibri" pitchFamily="34" charset="0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1310</Words>
  <Application>Microsoft Office PowerPoint</Application>
  <PresentationFormat>Экран (4:3)</PresentationFormat>
  <Paragraphs>160</Paragraphs>
  <Slides>24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Cambria</vt:lpstr>
      <vt:lpstr>Lucida Sans Unicode</vt:lpstr>
      <vt:lpstr>Times New Roman</vt:lpstr>
      <vt:lpstr>Verdana</vt:lpstr>
      <vt:lpstr>Wingdings 2</vt:lpstr>
      <vt:lpstr>Wingdings 3</vt:lpstr>
      <vt:lpstr>Открытая</vt:lpstr>
      <vt:lpstr>CorelDRAW.Graphic.12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 детский сад №480                                                                                              Комбинированного вида                                                                                                  Ленинского района                                                                                                  Ул.Киевская  17/1,тел. 3413456                                                                                                  г.Новосибирска</dc:title>
  <dc:creator>user</dc:creator>
  <cp:lastModifiedBy>DS025</cp:lastModifiedBy>
  <cp:revision>54</cp:revision>
  <dcterms:created xsi:type="dcterms:W3CDTF">2014-03-10T06:11:27Z</dcterms:created>
  <dcterms:modified xsi:type="dcterms:W3CDTF">2022-03-28T03:41:15Z</dcterms:modified>
</cp:coreProperties>
</file>