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25" r:id="rId3"/>
    <p:sldId id="324" r:id="rId4"/>
    <p:sldId id="339" r:id="rId5"/>
    <p:sldId id="351" r:id="rId6"/>
    <p:sldId id="337" r:id="rId7"/>
    <p:sldId id="298" r:id="rId8"/>
    <p:sldId id="288" r:id="rId9"/>
    <p:sldId id="305" r:id="rId10"/>
    <p:sldId id="301" r:id="rId11"/>
    <p:sldId id="353" r:id="rId12"/>
    <p:sldId id="311" r:id="rId13"/>
    <p:sldId id="352" r:id="rId14"/>
    <p:sldId id="343" r:id="rId15"/>
    <p:sldId id="312" r:id="rId16"/>
    <p:sldId id="356" r:id="rId17"/>
    <p:sldId id="348" r:id="rId18"/>
    <p:sldId id="320" r:id="rId19"/>
    <p:sldId id="331" r:id="rId20"/>
    <p:sldId id="341" r:id="rId21"/>
    <p:sldId id="316" r:id="rId22"/>
    <p:sldId id="328" r:id="rId23"/>
    <p:sldId id="345" r:id="rId24"/>
    <p:sldId id="362" r:id="rId25"/>
    <p:sldId id="357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152400"/>
            <a:ext cx="3276600" cy="6553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dirty="0" smtClean="0">
                <a:latin typeface="Comic Sans MS" pitchFamily="66" charset="0"/>
              </a:rPr>
              <a:t>Кто </a:t>
            </a:r>
            <a:br>
              <a:rPr lang="ru-RU" sz="6600" dirty="0" smtClean="0">
                <a:latin typeface="Comic Sans MS" pitchFamily="66" charset="0"/>
              </a:rPr>
            </a:br>
            <a:r>
              <a:rPr lang="ru-RU" sz="6600" dirty="0" smtClean="0">
                <a:latin typeface="Comic Sans MS" pitchFamily="66" charset="0"/>
              </a:rPr>
              <a:t>такие</a:t>
            </a:r>
            <a:br>
              <a:rPr lang="ru-RU" sz="6600" dirty="0" smtClean="0">
                <a:latin typeface="Comic Sans MS" pitchFamily="66" charset="0"/>
              </a:rPr>
            </a:br>
            <a:r>
              <a:rPr lang="ru-RU" sz="6600" dirty="0" smtClean="0">
                <a:latin typeface="Comic Sans MS" pitchFamily="66" charset="0"/>
              </a:rPr>
              <a:t>казаки?</a:t>
            </a:r>
            <a:br>
              <a:rPr lang="ru-RU" sz="6600" dirty="0" smtClean="0">
                <a:latin typeface="Comic Sans MS" pitchFamily="66" charset="0"/>
              </a:rPr>
            </a:br>
            <a:r>
              <a:rPr lang="ru-RU" sz="6600" dirty="0" smtClean="0">
                <a:latin typeface="Comic Sans MS" pitchFamily="66" charset="0"/>
              </a:rPr>
              <a:t/>
            </a:r>
            <a:br>
              <a:rPr lang="ru-RU" sz="6600" dirty="0" smtClean="0">
                <a:latin typeface="Comic Sans MS" pitchFamily="66" charset="0"/>
              </a:rPr>
            </a:br>
            <a:r>
              <a:rPr lang="ru-RU" sz="6600" dirty="0" smtClean="0">
                <a:latin typeface="Comic Sans MS" pitchFamily="66" charset="0"/>
              </a:rPr>
              <a:t/>
            </a:r>
            <a:br>
              <a:rPr lang="ru-RU" sz="6600" dirty="0" smtClean="0">
                <a:latin typeface="Comic Sans MS" pitchFamily="66" charset="0"/>
              </a:rPr>
            </a:br>
            <a:r>
              <a:rPr lang="ru-RU" sz="6600" dirty="0" smtClean="0">
                <a:latin typeface="Comic Sans MS" pitchFamily="66" charset="0"/>
              </a:rPr>
              <a:t/>
            </a:r>
            <a:br>
              <a:rPr lang="ru-RU" sz="6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АВТОР: </a:t>
            </a:r>
            <a:r>
              <a:rPr lang="ru-RU" sz="1600" dirty="0" smtClean="0">
                <a:latin typeface="Comic Sans MS" pitchFamily="66" charset="0"/>
              </a:rPr>
              <a:t>Джавахова А.П.</a:t>
            </a:r>
            <a:endParaRPr lang="ru-RU" sz="6600" dirty="0">
              <a:latin typeface="Comic Sans MS" pitchFamily="66" charset="0"/>
            </a:endParaRPr>
          </a:p>
        </p:txBody>
      </p:sp>
      <p:pic>
        <p:nvPicPr>
          <p:cNvPr id="56322" name="Picture 2" descr="http://img-fotki.yandex.ru/get/6109/86441892.2c6/0_9adc1_c993836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1"/>
            <a:ext cx="5437293" cy="655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artcriminalist.com/wp-content/uploads/2014/10/%D0%B7%D0%B0%D0%B4%D1%83%D0%BD%D0%B0%D0%B9%D1%81%D0%BA%D0%B0%D1%8F.%D1%81%D0%B5%D1%87%D1%8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Переселение казаков на Кубань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0"/>
            <a:ext cx="3657600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«Казак» – означает «вольный человек», «удалой воин»</a:t>
            </a:r>
            <a:endParaRPr lang="ru-RU" dirty="0"/>
          </a:p>
        </p:txBody>
      </p:sp>
      <p:pic>
        <p:nvPicPr>
          <p:cNvPr id="43012" name="Picture 4" descr="http://kombat-bvoku.ucoz.ru/_si/1/09119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player.myshared.ru/899332/data/images/img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24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Казачья семья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dikoepole.files.wordpress.com/2010/07/trut_05.jpg?w=450&amp;h=3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cs320330.vk.me/v320330995/5873/P37856Sg5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4038600" cy="6553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l"/>
            <a:r>
              <a:rPr lang="ru-RU" sz="3100" dirty="0" smtClean="0"/>
              <a:t>- на голове папаха из каракуля; </a:t>
            </a:r>
            <a:br>
              <a:rPr lang="ru-RU" sz="3100" dirty="0" smtClean="0"/>
            </a:br>
            <a:r>
              <a:rPr lang="ru-RU" sz="3100" dirty="0" smtClean="0"/>
              <a:t>- на ногах сапоги; </a:t>
            </a:r>
            <a:br>
              <a:rPr lang="ru-RU" sz="3100" dirty="0" smtClean="0"/>
            </a:br>
            <a:r>
              <a:rPr lang="ru-RU" sz="3100" dirty="0" smtClean="0"/>
              <a:t>- на себя надевает рубаху (бешмет), брюки, черкеску с двумя рядами газырей – для хранения патронов; </a:t>
            </a:r>
            <a:br>
              <a:rPr lang="ru-RU" sz="3100" dirty="0" smtClean="0"/>
            </a:br>
            <a:r>
              <a:rPr lang="ru-RU" sz="3100" dirty="0" smtClean="0"/>
              <a:t>- кинжал и сабля подвешиваются к поясу казака;</a:t>
            </a:r>
            <a:br>
              <a:rPr lang="ru-RU" sz="3100" dirty="0" smtClean="0"/>
            </a:br>
            <a:r>
              <a:rPr lang="ru-RU" sz="3100" dirty="0" smtClean="0"/>
              <a:t>- зимой на плечи накидывает теплую бурку;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0658" name="Picture 2" descr="https://maartenzutphen.files.wordpress.com/2012/02/coss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572000" cy="6553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0"/>
            <a:ext cx="3886200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Яркость, весёлость, независимость характера отражает наряд казачки – широкая цветная юбка, вышитая рубаха – </a:t>
            </a:r>
            <a:r>
              <a:rPr lang="ru-RU" sz="3100" b="1" dirty="0" err="1" smtClean="0"/>
              <a:t>кохта</a:t>
            </a:r>
            <a:r>
              <a:rPr lang="ru-RU" sz="3100" b="1" dirty="0" smtClean="0"/>
              <a:t> с длинными рукавами, украшенная вышивкой, кружевом, тесьмой, яркий платок, на ногах сапожки или кожаные тапочки.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pic>
        <p:nvPicPr>
          <p:cNvPr id="46082" name="Picture 2" descr="http://player.myshared.ru/422899/data/images/img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68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0" y="152400"/>
            <a:ext cx="3200400" cy="6553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 в поле, </a:t>
            </a:r>
            <a:br>
              <a:rPr lang="ru-RU" dirty="0" smtClean="0"/>
            </a:br>
            <a:r>
              <a:rPr lang="ru-RU" dirty="0" smtClean="0"/>
              <a:t>и в походе для казака нет друга дороже и преданнее коня.</a:t>
            </a:r>
            <a:endParaRPr lang="ru-RU" dirty="0"/>
          </a:p>
        </p:txBody>
      </p:sp>
      <p:pic>
        <p:nvPicPr>
          <p:cNvPr id="58370" name="Picture 2" descr="http://www.ekschoz.com/wp-content/uploads/2012/08/img-Yll8B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562600" cy="655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http://slavakubani.ru/upload/iblock/ccb/4%20%D0%B3%D0%BA%D0%BA%D0%BA%D0%B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http://i014.radikal.ru/1005/86/426502ac9d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images.myshared.ru/350875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klin-demianovo.ru/wp-content/uploads/2012/08/edf6930d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ttp://big-rostov.ru/wp-content/uploads/2014/06/vstre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layer.myshared.ru/269016/data/images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volna.org/wp-content/uploads/2014/11/zhizn_i_byt_donskikh_kazakov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84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Картинки\ПЕЙЗАЖИ\Sample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5000" y="1"/>
            <a:ext cx="3429000" cy="3200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Сегодняшний казак отличается по своему укладу жизни,</a:t>
            </a: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3657600" cy="304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но осталось его главное предназначение – стоять на страже порядка. </a:t>
            </a:r>
          </a:p>
          <a:p>
            <a:endParaRPr lang="ru-RU" dirty="0"/>
          </a:p>
        </p:txBody>
      </p:sp>
      <p:pic>
        <p:nvPicPr>
          <p:cNvPr id="47106" name="Picture 2" descr="http://voenpro.ru/img/images/flag-krasnodarskogo-kraya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09465" cy="3733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7108" name="Picture 4" descr="http://voenpro.ru/img/images/tolstovka-kenguru-s-kapiushonom-my-kazak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256836"/>
            <a:ext cx="5410200" cy="36011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F:\0013-013-Krasnodarskij-kra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0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theins.ru/wp-content/uploads/2015/03/var_www_ord_data_www_gandex.ru_upl_oboi_gandex.ru-13546_493adffa33094642a09a5f1f3d9619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Кубань, Кубань, моя земля,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Родимые просторы!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klerk.ru/images/blogs/2014/06/02/14016588731413.jpg?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 нас и реки, и моря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vastour.ru/aktivnie/z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Поля, леса и горы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581400" cy="6477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Императрица</a:t>
            </a:r>
            <a:br>
              <a:rPr lang="ru-RU" dirty="0" smtClean="0"/>
            </a:br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56322" name="Picture 2" descr="http://www.all-crime.ru/images/Ekaterina-Velik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2400"/>
            <a:ext cx="4953000" cy="64666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8" name="Picture 8" descr="Благодарим императрицу, молимся богу, що вона нам показала на Там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30 июня 1792 года Черноморскому казачьему войску&#10;Екатериной II была выдана Жалованная Грамота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70</Words>
  <PresentationFormat>Экран (4:3)</PresentationFormat>
  <Paragraphs>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Кто  такие казаки?    АВТОР: Джавахова А.П.</vt:lpstr>
      <vt:lpstr>Слайд 2</vt:lpstr>
      <vt:lpstr>Слайд 3</vt:lpstr>
      <vt:lpstr>Кубань, Кубань, моя земля, Родимые просторы!</vt:lpstr>
      <vt:lpstr>У нас и реки, и моря </vt:lpstr>
      <vt:lpstr>Поля, леса и горы</vt:lpstr>
      <vt:lpstr>Императрица Екатерина II</vt:lpstr>
      <vt:lpstr>Слайд 8</vt:lpstr>
      <vt:lpstr>Слайд 9</vt:lpstr>
      <vt:lpstr>Переселение казаков на Кубань</vt:lpstr>
      <vt:lpstr>«Казак» – означает «вольный человек», «удалой воин»</vt:lpstr>
      <vt:lpstr>Казачья семья</vt:lpstr>
      <vt:lpstr>Слайд 13</vt:lpstr>
      <vt:lpstr>Слайд 14</vt:lpstr>
      <vt:lpstr>- на голове папаха из каракуля;  - на ногах сапоги;  - на себя надевает рубаху (бешмет), брюки, черкеску с двумя рядами газырей – для хранения патронов;  - кинжал и сабля подвешиваются к поясу казака; - зимой на плечи накидывает теплую бурку; </vt:lpstr>
      <vt:lpstr> Яркость, весёлость, независимость характера отражает наряд казачки – широкая цветная юбка, вышитая рубаха – кохта с длинными рукавами, украшенная вышивкой, кружевом, тесьмой, яркий платок, на ногах сапожки или кожаные тапочки. </vt:lpstr>
      <vt:lpstr>И в поле,  и в походе для казака нет друга дороже и преданнее коня.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Сегодняшний казак отличается по своему укладу жизни,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102</cp:revision>
  <dcterms:created xsi:type="dcterms:W3CDTF">2015-11-07T15:16:13Z</dcterms:created>
  <dcterms:modified xsi:type="dcterms:W3CDTF">2022-03-22T19:04:49Z</dcterms:modified>
</cp:coreProperties>
</file>