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7" r:id="rId2"/>
    <p:sldId id="256" r:id="rId3"/>
    <p:sldId id="263" r:id="rId4"/>
    <p:sldId id="261" r:id="rId5"/>
    <p:sldId id="262" r:id="rId6"/>
    <p:sldId id="258" r:id="rId7"/>
    <p:sldId id="260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1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5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1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0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1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1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22449E-FB34-4E0A-A479-A330290B7114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E26DF5-AF43-456E-89DB-8D87C914D50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6207" y="989142"/>
            <a:ext cx="789842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74 Красносельского района г. Санкт-Петербурга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44857"/>
            <a:ext cx="6096000" cy="9329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Станкевич Нина Владимировна</a:t>
            </a:r>
          </a:p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высшей категории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3631" y="4476943"/>
            <a:ext cx="837027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«Образовательное событие как основная единица образовательного процесса в группах старшего дошкольного возраста»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7186" y="6124597"/>
            <a:ext cx="269182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741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630231"/>
            <a:ext cx="10474740" cy="599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4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92" y="617174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550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2" y="521834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4" y="729773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4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424543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8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CEED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729343"/>
            <a:ext cx="10476000" cy="59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5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</TotalTime>
  <Words>36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Нина Станкевич</cp:lastModifiedBy>
  <cp:revision>11</cp:revision>
  <dcterms:created xsi:type="dcterms:W3CDTF">2023-02-04T19:13:28Z</dcterms:created>
  <dcterms:modified xsi:type="dcterms:W3CDTF">2023-02-07T20:36:50Z</dcterms:modified>
</cp:coreProperties>
</file>