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60" r:id="rId5"/>
    <p:sldId id="261" r:id="rId6"/>
    <p:sldId id="268" r:id="rId7"/>
    <p:sldId id="264" r:id="rId8"/>
    <p:sldId id="269" r:id="rId9"/>
    <p:sldId id="265" r:id="rId10"/>
    <p:sldId id="270" r:id="rId11"/>
    <p:sldId id="263" r:id="rId12"/>
    <p:sldId id="271" r:id="rId13"/>
    <p:sldId id="266" r:id="rId14"/>
    <p:sldId id="272" r:id="rId15"/>
    <p:sldId id="267" r:id="rId16"/>
    <p:sldId id="25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BBF7D1-A0B6-4A2A-A150-78E1F004CFC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9D5B41-E643-4F8A-8234-2EC1DDB30080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D8A7F-838E-49F7-8E99-35787502B9D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12F06D7-B0E7-41A1-8C40-296E5916710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8597FF-90C6-47A6-86E0-E8AB7956224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65319-6A68-4CA3-B3EA-31DDC381B7A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541F5-D846-4877-BB53-4764CEBB3BB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2B704-2725-4A58-8E46-94DD241C8AC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E4F2-71E3-4EF6-8C44-D46E42B17AC0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A9B2D29-B923-492F-9D7E-7E8D3DFA25E9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1D4495-CE62-4116-B02F-B3B3FA96AD40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51202C-8BC9-4799-8933-08829287387A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177468"/>
          </a:xfrm>
        </p:spPr>
        <p:txBody>
          <a:bodyPr/>
          <a:lstStyle/>
          <a:p>
            <a:pPr algn="r"/>
            <a:r>
              <a:rPr lang="ru-RU" dirty="0"/>
              <a:t>в</a:t>
            </a:r>
            <a:r>
              <a:rPr lang="ru-RU" dirty="0" smtClean="0"/>
              <a:t>оспитатели МАДОУ «Детский  сад № 408 комбинированного вида» </a:t>
            </a:r>
          </a:p>
          <a:p>
            <a:pPr algn="r"/>
            <a:r>
              <a:rPr lang="ru-RU" dirty="0" smtClean="0"/>
              <a:t>Советского района города Казани</a:t>
            </a:r>
          </a:p>
          <a:p>
            <a:pPr algn="r"/>
            <a:r>
              <a:rPr lang="ru-RU" b="1" dirty="0" smtClean="0"/>
              <a:t>Григорьева Любовь Михайловна</a:t>
            </a:r>
          </a:p>
          <a:p>
            <a:pPr algn="r"/>
            <a:r>
              <a:rPr lang="ru-RU" b="1" dirty="0" smtClean="0"/>
              <a:t>Мельникова Наталья Юрьевна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2736304"/>
          </a:xfrm>
        </p:spPr>
        <p:txBody>
          <a:bodyPr/>
          <a:lstStyle/>
          <a:p>
            <a:r>
              <a:rPr lang="ru-RU" sz="3600" dirty="0"/>
              <a:t>Интегрированная ООД</a:t>
            </a:r>
            <a:br>
              <a:rPr lang="ru-RU" sz="3600" dirty="0"/>
            </a:br>
            <a:r>
              <a:rPr lang="ru-RU" sz="3600" b="1" dirty="0" err="1"/>
              <a:t>квест</a:t>
            </a:r>
            <a:r>
              <a:rPr lang="ru-RU" sz="3600" b="1" dirty="0"/>
              <a:t>-игра «Мы умницы и молодцы»</a:t>
            </a:r>
            <a:br>
              <a:rPr lang="ru-RU" sz="3600" b="1" dirty="0"/>
            </a:br>
            <a:r>
              <a:rPr lang="ru-RU" sz="3600" dirty="0"/>
              <a:t>(старшая группа)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9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37250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3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9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37250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923456" cy="643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37250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63999" cy="69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0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81013"/>
            <a:ext cx="857250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9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r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4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6018" r="-4305" b="-6018"/>
          <a:stretch/>
        </p:blipFill>
        <p:spPr bwMode="auto">
          <a:xfrm>
            <a:off x="-828600" y="-2115616"/>
            <a:ext cx="19446800" cy="12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37250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8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4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37250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6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5837250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0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5"/>
            <a:ext cx="9144000" cy="685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6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22</Words>
  <Application>Microsoft Office PowerPoint</Application>
  <PresentationFormat>Экран (4:3)</PresentationFormat>
  <Paragraphs>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Интегрированная ООД квест-игра «Мы умницы и молодцы» (старшая группа)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Интегрированная ООД  квест-игра «Осенний переполох» (старшая группа) </dc:title>
  <dc:creator>User</dc:creator>
  <cp:lastModifiedBy>User</cp:lastModifiedBy>
  <cp:revision>9</cp:revision>
  <dcterms:created xsi:type="dcterms:W3CDTF">2022-03-15T13:35:08Z</dcterms:created>
  <dcterms:modified xsi:type="dcterms:W3CDTF">2022-03-18T08:39:22Z</dcterms:modified>
</cp:coreProperties>
</file>