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8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95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994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15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689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574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296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83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6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58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60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651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51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01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864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049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704886-233A-4FAB-A720-ECDB48784E04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8924666-4D3A-4B26-BAA1-ED9B27A3A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1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5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3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8801" y="1207790"/>
            <a:ext cx="8574622" cy="2616199"/>
          </a:xfrm>
        </p:spPr>
        <p:txBody>
          <a:bodyPr/>
          <a:lstStyle/>
          <a:p>
            <a:r>
              <a:rPr lang="ru-RU" dirty="0" smtClean="0"/>
              <a:t>Большой - маленький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8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3869" y="4050393"/>
            <a:ext cx="2528131" cy="2958152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У </a:t>
            </a:r>
            <a:r>
              <a:rPr lang="ru-RU" dirty="0" smtClean="0">
                <a:solidFill>
                  <a:prstClr val="black"/>
                </a:solidFill>
              </a:rPr>
              <a:t>Даши шорты, </a:t>
            </a:r>
            <a:r>
              <a:rPr lang="ru-RU" dirty="0">
                <a:solidFill>
                  <a:prstClr val="black"/>
                </a:solidFill>
              </a:rPr>
              <a:t>а у </a:t>
            </a:r>
            <a:r>
              <a:rPr lang="ru-RU" dirty="0" smtClean="0">
                <a:solidFill>
                  <a:prstClr val="black"/>
                </a:solidFill>
              </a:rPr>
              <a:t>Поли…</a:t>
            </a:r>
            <a:endParaRPr lang="ru-RU" dirty="0"/>
          </a:p>
        </p:txBody>
      </p:sp>
      <p:pic>
        <p:nvPicPr>
          <p:cNvPr id="4" name="Picture 2" descr="http://10kr.ru/upload/iblock/bf9/046c4263d84511e2bfdd005056c00008_fd3ae1f16d3f48249a83af2dd4e549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575"/>
          <a:stretch/>
        </p:blipFill>
        <p:spPr bwMode="auto">
          <a:xfrm>
            <a:off x="0" y="0"/>
            <a:ext cx="4207008" cy="38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603" y="0"/>
            <a:ext cx="2993336" cy="299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photo.7ya.ru/ph/2012/2/29/133052630490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36" y="3304967"/>
            <a:ext cx="4032836" cy="403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udiobooks.ua/images/screens/997/1.10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9" t="17573" r="23962" b="23880"/>
          <a:stretch/>
        </p:blipFill>
        <p:spPr bwMode="auto">
          <a:xfrm>
            <a:off x="6988072" y="4426226"/>
            <a:ext cx="2218883" cy="22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78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12083 -3.7037E-6 C -0.17487 -3.7037E-6 -0.24153 -0.08217 -0.24153 -0.14838 L -0.24153 -0.2967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08907 0 C 0.12904 0 0.17826 -0.1169 0.17826 -0.21181 L 0.17826 -0.4236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6102" y="4456738"/>
            <a:ext cx="2835898" cy="2401262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У </a:t>
            </a:r>
            <a:r>
              <a:rPr lang="ru-RU" dirty="0" smtClean="0">
                <a:solidFill>
                  <a:prstClr val="black"/>
                </a:solidFill>
              </a:rPr>
              <a:t>Даши шарф, </a:t>
            </a:r>
            <a:r>
              <a:rPr lang="ru-RU" dirty="0">
                <a:solidFill>
                  <a:prstClr val="black"/>
                </a:solidFill>
              </a:rPr>
              <a:t>а у </a:t>
            </a:r>
            <a:r>
              <a:rPr lang="ru-RU" dirty="0" smtClean="0">
                <a:solidFill>
                  <a:prstClr val="black"/>
                </a:solidFill>
              </a:rPr>
              <a:t>Поли…</a:t>
            </a:r>
            <a:endParaRPr lang="ru-RU" dirty="0"/>
          </a:p>
        </p:txBody>
      </p:sp>
      <p:pic>
        <p:nvPicPr>
          <p:cNvPr id="4" name="Picture 2" descr="http://10kr.ru/upload/iblock/bf9/046c4263d84511e2bfdd005056c00008_fd3ae1f16d3f48249a83af2dd4e549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575"/>
          <a:stretch/>
        </p:blipFill>
        <p:spPr bwMode="auto">
          <a:xfrm>
            <a:off x="0" y="0"/>
            <a:ext cx="4320209" cy="397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42" y="0"/>
            <a:ext cx="2936881" cy="293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luxedition.ru/upload/images-info/110/110e7fa1ce9084e66db3e98cd0a009e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1" y="3087062"/>
            <a:ext cx="3770938" cy="377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es.wildberries.ru/big/new/1260000/1264862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09" y="3829878"/>
            <a:ext cx="2104475" cy="280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04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1151 4.81481E-6 C -0.16667 4.81481E-6 -0.23008 -0.08565 -0.23008 -0.15463 L -0.23008 -0.3092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8946 -2.96296E-6 C 0.12943 -2.96296E-6 0.17891 -0.1125 0.17891 -0.2037 L 0.17891 -0.407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95804" y="4245049"/>
            <a:ext cx="2242782" cy="266699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У </a:t>
            </a:r>
            <a:r>
              <a:rPr lang="ru-RU" dirty="0" smtClean="0">
                <a:solidFill>
                  <a:prstClr val="black"/>
                </a:solidFill>
              </a:rPr>
              <a:t>Даши варежки, </a:t>
            </a:r>
            <a:r>
              <a:rPr lang="ru-RU" dirty="0">
                <a:solidFill>
                  <a:prstClr val="black"/>
                </a:solidFill>
              </a:rPr>
              <a:t>а у </a:t>
            </a:r>
            <a:r>
              <a:rPr lang="ru-RU" dirty="0" smtClean="0">
                <a:solidFill>
                  <a:prstClr val="black"/>
                </a:solidFill>
              </a:rPr>
              <a:t>Поли…</a:t>
            </a:r>
            <a:endParaRPr lang="ru-RU" dirty="0"/>
          </a:p>
        </p:txBody>
      </p:sp>
      <p:pic>
        <p:nvPicPr>
          <p:cNvPr id="4" name="Picture 2" descr="http://10kr.ru/upload/iblock/bf9/046c4263d84511e2bfdd005056c00008_fd3ae1f16d3f48249a83af2dd4e549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575"/>
          <a:stretch/>
        </p:blipFill>
        <p:spPr bwMode="auto">
          <a:xfrm>
            <a:off x="0" y="1"/>
            <a:ext cx="4492487" cy="413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695" y="1"/>
            <a:ext cx="3061252" cy="30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69910" y="2682949"/>
            <a:ext cx="10018713" cy="31242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6" name="Picture 6" descr="http://www.noso4ek.ru/published/publicdata/NOSO4EKDB/attachments/SC/products_pictures/%28G-11-25%29%20%282%29_en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76" y="4067175"/>
            <a:ext cx="4686120" cy="27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chitalnya.ru/upload3/527/464b7419814c74ef05ed6a6ad1d79bd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911" y="4450863"/>
            <a:ext cx="2854489" cy="218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77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1306 -7.40741E-7 C -0.18906 -7.40741E-7 -0.26107 -0.09097 -0.26107 -0.16481 L -0.26107 -0.3289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10039 -1.85185E-6 C 0.14532 -1.85185E-6 0.20078 -0.11574 0.20078 -0.20972 L 0.20078 -0.4192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" name="Объект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9658" y="4170797"/>
            <a:ext cx="1328780" cy="1332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464" y="-37174"/>
            <a:ext cx="7498730" cy="6895174"/>
          </a:xfrm>
          <a:prstGeom prst="rect">
            <a:avLst/>
          </a:prstGeom>
        </p:spPr>
      </p:pic>
      <p:pic>
        <p:nvPicPr>
          <p:cNvPr id="5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43" y="2661827"/>
            <a:ext cx="4223997" cy="42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270951" cy="19348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0087" y="1957616"/>
            <a:ext cx="2381038" cy="13260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07018"/>
            <a:ext cx="1821534" cy="12671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534" y="74449"/>
            <a:ext cx="1717368" cy="17173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3901" y="2980128"/>
            <a:ext cx="1856915" cy="18569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0087" y="4328041"/>
            <a:ext cx="1786548" cy="17865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4926" y="4661921"/>
            <a:ext cx="1616463" cy="16189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709428"/>
            <a:ext cx="1150649" cy="11485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0649" y="5933257"/>
            <a:ext cx="1547395" cy="9014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4346" y="1593306"/>
            <a:ext cx="1438004" cy="14380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12440" y="5429176"/>
            <a:ext cx="1409775" cy="14055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12439" y="3013281"/>
            <a:ext cx="1347810" cy="13516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35072" y="3934305"/>
            <a:ext cx="992775" cy="112738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06653" y="1615034"/>
            <a:ext cx="1521965" cy="1518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28760" y="244002"/>
            <a:ext cx="1413490" cy="14168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38557" y="5207655"/>
            <a:ext cx="1527057" cy="15311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02085" y="2449187"/>
            <a:ext cx="1030531" cy="102486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94322" y="1048250"/>
            <a:ext cx="1017932" cy="136019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26172" y="1901796"/>
            <a:ext cx="1355573" cy="102003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7912" y="982508"/>
            <a:ext cx="1315668" cy="10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1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3921" y="-1648177"/>
            <a:ext cx="6803826" cy="102085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203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3846" y="-258172"/>
            <a:ext cx="3169576" cy="2930857"/>
          </a:xfrm>
        </p:spPr>
        <p:txBody>
          <a:bodyPr/>
          <a:lstStyle/>
          <a:p>
            <a:r>
              <a:rPr lang="ru-RU" dirty="0" smtClean="0"/>
              <a:t>Даша и Поля.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96" y="0"/>
            <a:ext cx="7498730" cy="6895174"/>
          </a:xfrm>
          <a:prstGeom prst="rect">
            <a:avLst/>
          </a:prstGeom>
        </p:spPr>
      </p:pic>
      <p:pic>
        <p:nvPicPr>
          <p:cNvPr id="5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28" y="2634003"/>
            <a:ext cx="4223997" cy="42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57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7583" y="3993847"/>
            <a:ext cx="3524417" cy="2616958"/>
          </a:xfrm>
        </p:spPr>
        <p:txBody>
          <a:bodyPr/>
          <a:lstStyle/>
          <a:p>
            <a:r>
              <a:rPr lang="ru-RU" dirty="0" smtClean="0"/>
              <a:t>У Даши штаны, а у Поли…</a:t>
            </a:r>
            <a:endParaRPr lang="ru-RU" dirty="0"/>
          </a:p>
        </p:txBody>
      </p:sp>
      <p:pic>
        <p:nvPicPr>
          <p:cNvPr id="1026" name="Picture 2" descr="http://10kr.ru/upload/iblock/bf9/046c4263d84511e2bfdd005056c00008_fd3ae1f16d3f48249a83af2dd4e549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575"/>
          <a:stretch/>
        </p:blipFill>
        <p:spPr bwMode="auto">
          <a:xfrm>
            <a:off x="225286" y="0"/>
            <a:ext cx="4200939" cy="38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640" y="0"/>
            <a:ext cx="3481874" cy="348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12-mesyacev.ru/images/9414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93" y="4441134"/>
            <a:ext cx="2033874" cy="203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quelle.ru/default/produkt-images/_w355_h302_t1/r/u/mmdb/3/a/6/8655896_mm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292" y="3864051"/>
            <a:ext cx="338137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3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10951 4.81481E-6 C -0.15847 4.81481E-6 -0.21888 -0.08311 -0.21888 -0.1507 L -0.21888 -0.3011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4701 1.48148E-6 C 0.06797 1.48148E-6 0.09401 -0.09514 0.09401 -0.17222 L 0.09401 -0.3442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9068" y="4007005"/>
            <a:ext cx="2672932" cy="2671549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У </a:t>
            </a:r>
            <a:r>
              <a:rPr lang="ru-RU" dirty="0" smtClean="0">
                <a:solidFill>
                  <a:prstClr val="black"/>
                </a:solidFill>
              </a:rPr>
              <a:t>Даши кофта, </a:t>
            </a:r>
            <a:r>
              <a:rPr lang="ru-RU" dirty="0">
                <a:solidFill>
                  <a:prstClr val="black"/>
                </a:solidFill>
              </a:rPr>
              <a:t>а у </a:t>
            </a:r>
            <a:r>
              <a:rPr lang="ru-RU" dirty="0" smtClean="0">
                <a:solidFill>
                  <a:prstClr val="black"/>
                </a:solidFill>
              </a:rPr>
              <a:t>Поли…</a:t>
            </a:r>
            <a:endParaRPr lang="ru-RU" dirty="0"/>
          </a:p>
        </p:txBody>
      </p:sp>
      <p:pic>
        <p:nvPicPr>
          <p:cNvPr id="4" name="Picture 2" descr="http://10kr.ru/upload/iblock/bf9/046c4263d84511e2bfdd005056c00008_fd3ae1f16d3f48249a83af2dd4e549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575"/>
          <a:stretch/>
        </p:blipFill>
        <p:spPr bwMode="auto">
          <a:xfrm>
            <a:off x="0" y="0"/>
            <a:ext cx="4423122" cy="406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940" y="0"/>
            <a:ext cx="3015003" cy="30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odevaika.ru/upload/catalog_images/102037/102037a_bi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099" y="3878457"/>
            <a:ext cx="5030114" cy="28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213" y="4068417"/>
            <a:ext cx="2186067" cy="21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7 -0.01922 L -0.11953 -0.01922 C -0.16849 -0.01922 -0.22904 -0.13264 -0.22904 -0.22408 L -0.22904 -0.4282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0.07409 3.7037E-6 C 0.10729 3.7037E-6 0.14831 -0.11574 0.14831 -0.20926 L 0.14831 -0.4182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1753" y="3502712"/>
            <a:ext cx="2994924" cy="3355288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У </a:t>
            </a:r>
            <a:r>
              <a:rPr lang="ru-RU" dirty="0" smtClean="0">
                <a:solidFill>
                  <a:prstClr val="black"/>
                </a:solidFill>
              </a:rPr>
              <a:t>Даши юбка, </a:t>
            </a:r>
            <a:r>
              <a:rPr lang="ru-RU" dirty="0">
                <a:solidFill>
                  <a:prstClr val="black"/>
                </a:solidFill>
              </a:rPr>
              <a:t>а у </a:t>
            </a:r>
            <a:r>
              <a:rPr lang="ru-RU" dirty="0" smtClean="0">
                <a:solidFill>
                  <a:prstClr val="black"/>
                </a:solidFill>
              </a:rPr>
              <a:t>Поли…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88"/>
            <a:ext cx="4479235" cy="4118712"/>
          </a:xfrm>
          <a:prstGeom prst="rect">
            <a:avLst/>
          </a:prstGeom>
        </p:spPr>
      </p:pic>
      <p:pic>
        <p:nvPicPr>
          <p:cNvPr id="5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913" y="0"/>
            <a:ext cx="3105880" cy="310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pchelkindom.ru/published/publicdata/DB32681M/attachments/SC/products_pictures/198001_enl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84" y="4041088"/>
            <a:ext cx="3787647" cy="263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costumes.com.ua/images/magictoolbox_cache/1a0497a76d70b3219b60eb67b92199fc/1/0/10966/original/7b5c76b362dae802dceee8c76ff553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31" y="4541970"/>
            <a:ext cx="2131099" cy="213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82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-0.1306 0 C -0.18907 0 -0.26107 -0.09954 -0.26107 -0.18009 L -0.26107 -0.3594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-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2.59259E-6 L 0.08347 -2.59259E-6 C 0.12071 -2.59259E-6 0.1668 -0.13912 0.1668 -0.25139 L 0.1668 -0.5025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9909" y="3916016"/>
            <a:ext cx="2822091" cy="2941983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У </a:t>
            </a:r>
            <a:r>
              <a:rPr lang="ru-RU" dirty="0" smtClean="0">
                <a:solidFill>
                  <a:prstClr val="black"/>
                </a:solidFill>
              </a:rPr>
              <a:t>Даши носки, </a:t>
            </a:r>
            <a:r>
              <a:rPr lang="ru-RU" dirty="0">
                <a:solidFill>
                  <a:prstClr val="black"/>
                </a:solidFill>
              </a:rPr>
              <a:t>а у </a:t>
            </a:r>
            <a:r>
              <a:rPr lang="ru-RU" dirty="0" smtClean="0">
                <a:solidFill>
                  <a:prstClr val="black"/>
                </a:solidFill>
              </a:rPr>
              <a:t>Поли…</a:t>
            </a:r>
            <a:endParaRPr lang="ru-RU" dirty="0"/>
          </a:p>
        </p:txBody>
      </p:sp>
      <p:pic>
        <p:nvPicPr>
          <p:cNvPr id="4" name="Picture 2" descr="http://10kr.ru/upload/iblock/bf9/046c4263d84511e2bfdd005056c00008_fd3ae1f16d3f48249a83af2dd4e549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575"/>
          <a:stretch/>
        </p:blipFill>
        <p:spPr bwMode="auto">
          <a:xfrm>
            <a:off x="0" y="0"/>
            <a:ext cx="4257435" cy="39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958" y="5102"/>
            <a:ext cx="2782956" cy="27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mywishlist.ru/pic/i/wish/orig/002/846/919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801" y="37338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giftedbaby.net/wp-content/uploads/2014/04/%D0%9D%D0%9E%D0%A1%D0%9A%D0%9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t="7652" r="30042" b="23710"/>
          <a:stretch/>
        </p:blipFill>
        <p:spPr bwMode="auto">
          <a:xfrm>
            <a:off x="7347401" y="4468084"/>
            <a:ext cx="1796598" cy="20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5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12891 1.11111E-6 C -0.18672 1.11111E-6 -0.25781 -0.09468 -0.25781 -0.1713 L -0.25781 -0.3421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1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0836 -4.44444E-6 C 0.12097 -4.44444E-6 0.16719 -0.11759 0.16719 -0.21296 L 0.16719 -0.4259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2025" y="4008783"/>
            <a:ext cx="2432596" cy="2808027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У </a:t>
            </a:r>
            <a:r>
              <a:rPr lang="ru-RU" dirty="0" smtClean="0">
                <a:solidFill>
                  <a:prstClr val="black"/>
                </a:solidFill>
              </a:rPr>
              <a:t>Даши платье, </a:t>
            </a:r>
            <a:r>
              <a:rPr lang="ru-RU" dirty="0">
                <a:solidFill>
                  <a:prstClr val="black"/>
                </a:solidFill>
              </a:rPr>
              <a:t>а у </a:t>
            </a:r>
            <a:r>
              <a:rPr lang="ru-RU" dirty="0" smtClean="0">
                <a:solidFill>
                  <a:prstClr val="black"/>
                </a:solidFill>
              </a:rPr>
              <a:t>Поли…</a:t>
            </a:r>
            <a:endParaRPr lang="ru-RU" dirty="0"/>
          </a:p>
        </p:txBody>
      </p:sp>
      <p:pic>
        <p:nvPicPr>
          <p:cNvPr id="4" name="Picture 2" descr="http://10kr.ru/upload/iblock/bf9/046c4263d84511e2bfdd005056c00008_fd3ae1f16d3f48249a83af2dd4e549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575"/>
          <a:stretch/>
        </p:blipFill>
        <p:spPr bwMode="auto">
          <a:xfrm>
            <a:off x="0" y="0"/>
            <a:ext cx="4358288" cy="400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975" y="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vsezapolceny.ru/sites/default/files/detskie-platya-na-svadbu/mozhno-vybrat-razmer-5-raznyh-razmerov-cvetochnica-plate-deti-brend-nova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82" y="3379304"/>
            <a:ext cx="3478696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malishandia.ru/image/cache/import_files/4f/4fc0567e-f9b7-11e2-9fec-001b11c261fc_4fc05680-f9b7-11e2-9fec-001b11c261fc-500x50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67" y="4008783"/>
            <a:ext cx="2491308" cy="24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0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11654 3.7037E-6 C -0.16875 3.7037E-6 -0.23295 -0.09931 -0.23295 -0.1801 L -0.23295 -0.3594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-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10221 -3.7037E-6 C 0.14791 -3.7037E-6 0.20442 -0.11759 0.20442 -0.21319 L 0.20442 -0.42615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1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3040" y="3981734"/>
            <a:ext cx="2309767" cy="2876266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У </a:t>
            </a:r>
            <a:r>
              <a:rPr lang="ru-RU" dirty="0" smtClean="0">
                <a:solidFill>
                  <a:prstClr val="black"/>
                </a:solidFill>
              </a:rPr>
              <a:t>Даши халат, </a:t>
            </a:r>
            <a:r>
              <a:rPr lang="ru-RU" dirty="0">
                <a:solidFill>
                  <a:prstClr val="black"/>
                </a:solidFill>
              </a:rPr>
              <a:t>а у </a:t>
            </a:r>
            <a:r>
              <a:rPr lang="ru-RU" dirty="0" smtClean="0">
                <a:solidFill>
                  <a:prstClr val="black"/>
                </a:solidFill>
              </a:rPr>
              <a:t>Поли…</a:t>
            </a:r>
            <a:endParaRPr lang="ru-RU" dirty="0"/>
          </a:p>
        </p:txBody>
      </p:sp>
      <p:pic>
        <p:nvPicPr>
          <p:cNvPr id="4" name="Picture 2" descr="http://10kr.ru/upload/iblock/bf9/046c4263d84511e2bfdd005056c00008_fd3ae1f16d3f48249a83af2dd4e549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575"/>
          <a:stretch/>
        </p:blipFill>
        <p:spPr bwMode="auto">
          <a:xfrm>
            <a:off x="0" y="0"/>
            <a:ext cx="4437530" cy="408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482" y="0"/>
            <a:ext cx="3011424" cy="301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domo-mir.ru/imageModul/chop/1000003196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06" y="3011424"/>
            <a:ext cx="3846576" cy="38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cdn.s7.disneystore.com/is/image/DisneyShopping/4010040951732?$yetidetail$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82" y="4274841"/>
            <a:ext cx="2583158" cy="258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8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12943 2.96296E-6 C -0.1875 2.96296E-6 -0.25886 -0.07917 -0.25886 -0.14283 L -0.25886 -0.2854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06315 -4.07407E-6 C 0.09141 -4.07407E-6 0.1263 -0.12592 0.1263 -0.22801 L 0.1263 -0.4560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2550" y="4282108"/>
            <a:ext cx="3019450" cy="2609004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У </a:t>
            </a:r>
            <a:r>
              <a:rPr lang="ru-RU" dirty="0" smtClean="0">
                <a:solidFill>
                  <a:prstClr val="black"/>
                </a:solidFill>
              </a:rPr>
              <a:t>Даши футболка, </a:t>
            </a:r>
            <a:r>
              <a:rPr lang="ru-RU" dirty="0">
                <a:solidFill>
                  <a:prstClr val="black"/>
                </a:solidFill>
              </a:rPr>
              <a:t>а у </a:t>
            </a:r>
            <a:r>
              <a:rPr lang="ru-RU" dirty="0" smtClean="0">
                <a:solidFill>
                  <a:prstClr val="black"/>
                </a:solidFill>
              </a:rPr>
              <a:t>Поли…</a:t>
            </a:r>
            <a:endParaRPr lang="ru-RU" dirty="0"/>
          </a:p>
        </p:txBody>
      </p:sp>
      <p:pic>
        <p:nvPicPr>
          <p:cNvPr id="4" name="Picture 2" descr="http://10kr.ru/upload/iblock/bf9/046c4263d84511e2bfdd005056c00008_fd3ae1f16d3f48249a83af2dd4e549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575"/>
          <a:stretch/>
        </p:blipFill>
        <p:spPr bwMode="auto">
          <a:xfrm>
            <a:off x="1" y="1"/>
            <a:ext cx="4399722" cy="40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megakot.ru/pictures/kukla_maffin_blondinka_bantik_0003378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643" y="1"/>
            <a:ext cx="2902362" cy="29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i00.i.aliimg.com/wsphoto/v0/854407938/5-pcs-lot-2013-summer-baby-girls-Hello-Kitty-Tshirt-Children-Kids-Cartoon-Design-Wear-LC084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666" y="3294804"/>
            <a:ext cx="3563196" cy="35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gallery.forum-grad.ru/files/7/5/2/9/0/b590dc7277f245270ee39d42f9cb9e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862" y="4439478"/>
            <a:ext cx="2294265" cy="229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77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11223 -1.48148E-6 C -0.16263 -1.48148E-6 -0.22447 -0.09236 -0.22447 -0.16736 L -0.22447 -0.3342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-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845 -3.33333E-6 C 0.1224 -3.33333E-6 0.16914 -0.13426 0.16914 -0.24305 L 0.16914 -0.4861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-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65</TotalTime>
  <Words>87</Words>
  <Application>Microsoft Office PowerPoint</Application>
  <PresentationFormat>Широкоэкранный</PresentationFormat>
  <Paragraphs>12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Corbel</vt:lpstr>
      <vt:lpstr>Параллакс</vt:lpstr>
      <vt:lpstr>Большой - маленький</vt:lpstr>
      <vt:lpstr>Даша и Поля.</vt:lpstr>
      <vt:lpstr>У Даши штаны, а у Поли…</vt:lpstr>
      <vt:lpstr>У Даши кофта, а у Поли…</vt:lpstr>
      <vt:lpstr>У Даши юбка, а у Поли…</vt:lpstr>
      <vt:lpstr>У Даши носки, а у Поли…</vt:lpstr>
      <vt:lpstr>У Даши платье, а у Поли…</vt:lpstr>
      <vt:lpstr>У Даши халат, а у Поли…</vt:lpstr>
      <vt:lpstr>У Даши футболка, а у Поли…</vt:lpstr>
      <vt:lpstr>У Даши шорты, а у Поли…</vt:lpstr>
      <vt:lpstr>У Даши шарф, а у Поли…</vt:lpstr>
      <vt:lpstr>У Даши варежки, а у Поли…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Большой - маленький</dc:title>
  <dc:creator>RePack by Diakov</dc:creator>
  <cp:lastModifiedBy>admin</cp:lastModifiedBy>
  <cp:revision>11</cp:revision>
  <dcterms:created xsi:type="dcterms:W3CDTF">2016-10-28T18:10:26Z</dcterms:created>
  <dcterms:modified xsi:type="dcterms:W3CDTF">2023-03-27T10:17:32Z</dcterms:modified>
</cp:coreProperties>
</file>