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0" r:id="rId3"/>
    <p:sldId id="272" r:id="rId4"/>
    <p:sldId id="273" r:id="rId5"/>
    <p:sldId id="274" r:id="rId6"/>
    <p:sldId id="275" r:id="rId7"/>
    <p:sldId id="276" r:id="rId8"/>
    <p:sldId id="277" r:id="rId9"/>
    <p:sldId id="279" r:id="rId10"/>
    <p:sldId id="280" r:id="rId11"/>
    <p:sldId id="27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282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C2E1B-B861-4D10-A6DB-850862AD9312}" type="datetimeFigureOut">
              <a:rPr lang="ru-RU" smtClean="0"/>
              <a:t>18.03.2023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97A5D-6085-4159-988B-FEF8C4B7B3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C2E1B-B861-4D10-A6DB-850862AD9312}" type="datetimeFigureOut">
              <a:rPr lang="ru-RU" smtClean="0"/>
              <a:t>18.03.2023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97A5D-6085-4159-988B-FEF8C4B7B3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C2E1B-B861-4D10-A6DB-850862AD9312}" type="datetimeFigureOut">
              <a:rPr lang="ru-RU" smtClean="0"/>
              <a:t>18.03.2023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97A5D-6085-4159-988B-FEF8C4B7B3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C2E1B-B861-4D10-A6DB-850862AD9312}" type="datetimeFigureOut">
              <a:rPr lang="ru-RU" smtClean="0"/>
              <a:t>18.03.2023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97A5D-6085-4159-988B-FEF8C4B7B3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C2E1B-B861-4D10-A6DB-850862AD9312}" type="datetimeFigureOut">
              <a:rPr lang="ru-RU" smtClean="0"/>
              <a:t>18.03.2023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97A5D-6085-4159-988B-FEF8C4B7B3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C2E1B-B861-4D10-A6DB-850862AD9312}" type="datetimeFigureOut">
              <a:rPr lang="ru-RU" smtClean="0"/>
              <a:t>18.03.2023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97A5D-6085-4159-988B-FEF8C4B7B3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C2E1B-B861-4D10-A6DB-850862AD9312}" type="datetimeFigureOut">
              <a:rPr lang="ru-RU" smtClean="0"/>
              <a:t>18.03.2023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97A5D-6085-4159-988B-FEF8C4B7B3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C2E1B-B861-4D10-A6DB-850862AD9312}" type="datetimeFigureOut">
              <a:rPr lang="ru-RU" smtClean="0"/>
              <a:t>18.03.2023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97A5D-6085-4159-988B-FEF8C4B7B3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C2E1B-B861-4D10-A6DB-850862AD9312}" type="datetimeFigureOut">
              <a:rPr lang="ru-RU" smtClean="0"/>
              <a:t>18.03.2023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97A5D-6085-4159-988B-FEF8C4B7B3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C2E1B-B861-4D10-A6DB-850862AD9312}" type="datetimeFigureOut">
              <a:rPr lang="ru-RU" smtClean="0"/>
              <a:t>18.03.2023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97A5D-6085-4159-988B-FEF8C4B7B3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C2E1B-B861-4D10-A6DB-850862AD9312}" type="datetimeFigureOut">
              <a:rPr lang="ru-RU" smtClean="0"/>
              <a:t>18.03.2023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97A5D-6085-4159-988B-FEF8C4B7B38A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19C2E1B-B861-4D10-A6DB-850862AD9312}" type="datetimeFigureOut">
              <a:rPr lang="ru-RU" smtClean="0"/>
              <a:t>18.03.2023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C297A5D-6085-4159-988B-FEF8C4B7B38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548680"/>
            <a:ext cx="7704856" cy="720080"/>
          </a:xfrm>
        </p:spPr>
        <p:txBody>
          <a:bodyPr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Красота татарского национального костюма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484784"/>
            <a:ext cx="3888432" cy="5265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680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260649"/>
            <a:ext cx="7125113" cy="864095"/>
          </a:xfrm>
        </p:spPr>
        <p:txBody>
          <a:bodyPr/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Геометрический орнамент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963114"/>
            <a:ext cx="3888432" cy="2679244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467544" y="1268760"/>
            <a:ext cx="30243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Применяется он в украшении сельского жилища, ювелирных изделий, надгробных камней и реже в вышивках. </a:t>
            </a:r>
            <a:r>
              <a:rPr lang="ru-RU" sz="2400" u="sng" dirty="0" smtClean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Объект 1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268760"/>
            <a:ext cx="3963948" cy="5365751"/>
          </a:xfrm>
        </p:spPr>
      </p:pic>
    </p:spTree>
    <p:extLst>
      <p:ext uri="{BB962C8B-B14F-4D97-AF65-F5344CB8AC3E}">
        <p14:creationId xmlns:p14="http://schemas.microsoft.com/office/powerpoint/2010/main" val="32468388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Зооморфный орнамент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sz="half" idx="2"/>
          </p:nvPr>
        </p:nvSpPr>
        <p:spPr>
          <a:xfrm>
            <a:off x="4663280" y="1772816"/>
            <a:ext cx="4229199" cy="259228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этом орнаменте присутствуют изображения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соколов, голубей, уток,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коней,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летучих мышей, бабочек, пчел. Зооморфные мотивы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встречаются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основном в резьбе по дереву, изредка в вышивках и ювелирных изделиях.</a:t>
            </a:r>
          </a:p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860" y="4340550"/>
            <a:ext cx="2356182" cy="2310163"/>
          </a:xfrm>
          <a:prstGeom prst="rect">
            <a:avLst/>
          </a:prstGeom>
        </p:spPr>
      </p:pic>
      <p:pic>
        <p:nvPicPr>
          <p:cNvPr id="12" name="Объект 11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09" y="1648221"/>
            <a:ext cx="3471863" cy="2356843"/>
          </a:xfr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4177681"/>
            <a:ext cx="3078324" cy="2538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134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5" y="332656"/>
            <a:ext cx="2808313" cy="6103508"/>
          </a:xfrm>
        </p:spPr>
        <p:txBody>
          <a:bodyPr/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татарский костюм – это часть народной культуры. Это яркая, нарядная, неповторимая одежда пришла к нам из далёкого прошлого. Такую одежду носили предки и передали её в наследство своим детям. 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2084"/>
            <a:ext cx="2664296" cy="6214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6" y="245091"/>
            <a:ext cx="2640627" cy="6214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6058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755576" y="692696"/>
            <a:ext cx="4536504" cy="2808312"/>
          </a:xfrm>
        </p:spPr>
        <p:txBody>
          <a:bodyPr/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Они любили её, берегли и надевали только по праздникам.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Разнообразные ткани, меха и кожа, богатая вышивка, аппликации, украшения из самоцветных камней, серебряных монеток, бисера, тесьмы и лент – у всех были свои представления о прекрасном.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60648"/>
            <a:ext cx="3015528" cy="6180037"/>
          </a:xfrm>
        </p:spPr>
      </p:pic>
    </p:spTree>
    <p:extLst>
      <p:ext uri="{BB962C8B-B14F-4D97-AF65-F5344CB8AC3E}">
        <p14:creationId xmlns:p14="http://schemas.microsoft.com/office/powerpoint/2010/main" val="3515107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149081"/>
            <a:ext cx="4680521" cy="1512168"/>
          </a:xfrm>
        </p:spPr>
        <p:txBody>
          <a:bodyPr/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Одежда много могла рассказать о своём хозяине или хозяйке: из какой они семьи – бедной или богатой.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8640"/>
            <a:ext cx="4392488" cy="372387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196752"/>
            <a:ext cx="3677614" cy="4993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724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4248471" cy="2376263"/>
          </a:xfrm>
        </p:spPr>
        <p:txBody>
          <a:bodyPr/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Молодой человек в одежде или в преклонном возрасте.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306" y="188640"/>
            <a:ext cx="3338995" cy="417646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996952"/>
            <a:ext cx="5112568" cy="362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390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260648"/>
            <a:ext cx="7125113" cy="1152129"/>
          </a:xfrm>
        </p:spPr>
        <p:txBody>
          <a:bodyPr/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Радуются они жизни ли в семье произошло горе.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1456286"/>
            <a:ext cx="8064897" cy="5163031"/>
          </a:xfrm>
        </p:spPr>
      </p:pic>
    </p:spTree>
    <p:extLst>
      <p:ext uri="{BB962C8B-B14F-4D97-AF65-F5344CB8AC3E}">
        <p14:creationId xmlns:p14="http://schemas.microsoft.com/office/powerpoint/2010/main" val="2732340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5" y="1196752"/>
            <a:ext cx="2880320" cy="492427"/>
          </a:xfrm>
        </p:spPr>
        <p:txBody>
          <a:bodyPr/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ли в семье мастерицы – рукодельницы или все неумехи, ведь раньше каждая женщина сама шила одежду для домочадцев.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60648"/>
            <a:ext cx="4608512" cy="3060051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501008"/>
            <a:ext cx="4248472" cy="3186354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943126"/>
            <a:ext cx="2718048" cy="271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625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568952" cy="852467"/>
          </a:xfrm>
        </p:spPr>
        <p:txBody>
          <a:bodyPr/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даже было сказать, откуда этот человек родом, потому что в разных местах проживания того или иного народа были свои особенные узоры, орнаменты, детали одежды.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772816"/>
            <a:ext cx="7209072" cy="4778585"/>
          </a:xfrm>
        </p:spPr>
      </p:pic>
    </p:spTree>
    <p:extLst>
      <p:ext uri="{BB962C8B-B14F-4D97-AF65-F5344CB8AC3E}">
        <p14:creationId xmlns:p14="http://schemas.microsoft.com/office/powerpoint/2010/main" val="1210619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88641"/>
            <a:ext cx="6874923" cy="792087"/>
          </a:xfrm>
        </p:spPr>
        <p:txBody>
          <a:bodyPr/>
          <a:lstStyle/>
          <a:p>
            <a:pPr algn="ctr"/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Цветочно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растительный орнамент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251521" y="980728"/>
            <a:ext cx="5472607" cy="244827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Мотивы волнообразных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побегов в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виде виноградной лозы, </a:t>
            </a:r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цветов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тюльпана, пиона, ромашки, фиалки,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трилистника. Таким орнаментом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украшались концы полотенец, занавески, покрывала, фартуки, платья,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обувь,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головные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уборы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429598"/>
            <a:ext cx="2433036" cy="324036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715" y="3565456"/>
            <a:ext cx="3240359" cy="296864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886" y="836712"/>
            <a:ext cx="2880883" cy="2592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912356"/>
      </p:ext>
    </p:extLst>
  </p:cSld>
  <p:clrMapOvr>
    <a:masterClrMapping/>
  </p:clrMapOvr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TC102455596[[fn=Весна]]</Template>
  <TotalTime>610</TotalTime>
  <Words>209</Words>
  <Application>Microsoft Office PowerPoint</Application>
  <PresentationFormat>Экран (4:3)</PresentationFormat>
  <Paragraphs>15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Calibri</vt:lpstr>
      <vt:lpstr>Courier New</vt:lpstr>
      <vt:lpstr>Times New Roman</vt:lpstr>
      <vt:lpstr>Trebuchet MS</vt:lpstr>
      <vt:lpstr>Verdana</vt:lpstr>
      <vt:lpstr>Wingdings 2</vt:lpstr>
      <vt:lpstr>Spring</vt:lpstr>
      <vt:lpstr>Красота татарского национального костюма</vt:lpstr>
      <vt:lpstr>Национальный татарский костюм – это часть народной культуры. Это яркая, нарядная, неповторимая одежда пришла к нам из далёкого прошлого. Такую одежду носили предки и передали её в наследство своим детям. </vt:lpstr>
      <vt:lpstr>Они любили её, берегли и надевали только по праздникам.  Разнообразные ткани, меха и кожа, богатая вышивка, аппликации, украшения из самоцветных камней, серебряных монеток, бисера, тесьмы и лент – у всех были свои представления о прекрасном.</vt:lpstr>
      <vt:lpstr>Одежда много могла рассказать о своём хозяине или хозяйке: из какой они семьи – бедной или богатой. </vt:lpstr>
      <vt:lpstr>Молодой человек в одежде или в преклонном возрасте.</vt:lpstr>
      <vt:lpstr>Радуются они жизни ли в семье произошло горе.</vt:lpstr>
      <vt:lpstr>Есть ли в семье мастерицы – рукодельницы или все неумехи, ведь раньше каждая женщина сама шила одежду для домочадцев.</vt:lpstr>
      <vt:lpstr>Можно даже было сказать, откуда этот человек родом, потому что в разных местах проживания того или иного народа были свои особенные узоры, орнаменты, детали одежды. </vt:lpstr>
      <vt:lpstr>Цветочно – растительный орнамент</vt:lpstr>
      <vt:lpstr>Геометрический орнамент</vt:lpstr>
      <vt:lpstr>Зооморфный орнамент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Татарский национальный костюм</dc:title>
  <dc:creator>Клара</dc:creator>
  <cp:lastModifiedBy>77777</cp:lastModifiedBy>
  <cp:revision>34</cp:revision>
  <dcterms:created xsi:type="dcterms:W3CDTF">2014-03-24T13:59:10Z</dcterms:created>
  <dcterms:modified xsi:type="dcterms:W3CDTF">2023-03-18T17:35:40Z</dcterms:modified>
</cp:coreProperties>
</file>