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72" r:id="rId4"/>
    <p:sldId id="258" r:id="rId5"/>
    <p:sldId id="262" r:id="rId6"/>
    <p:sldId id="259" r:id="rId7"/>
    <p:sldId id="282" r:id="rId8"/>
    <p:sldId id="285" r:id="rId9"/>
    <p:sldId id="280" r:id="rId10"/>
    <p:sldId id="286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6818" autoAdjust="0"/>
  </p:normalViewPr>
  <p:slideViewPr>
    <p:cSldViewPr>
      <p:cViewPr varScale="1">
        <p:scale>
          <a:sx n="83" d="100"/>
          <a:sy n="83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E9F68-2F5E-4C76-9AA5-A152D96E1EA3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68431-F875-43D2-B8CE-B59CC9739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495B2-A212-4614-957A-38450B663780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9269F-D0DF-425B-A7E5-8D5639D30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CEF3-454B-4B4E-A0A9-54C924689DFC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29BF4-C44F-4161-A492-191B6BD89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5FB02-688C-49EC-8E96-F09CFD5FAE7E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EE081-5419-43D3-A1DD-F156EC4CD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A7191-200C-4A3A-8050-1C6A90313B54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D90F8-D1B2-44DE-9B23-F219ED8B2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42A91-36D6-4C18-9EEB-73732FC5160A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12EAB-6064-43DF-809F-BE1F7E605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303D4-8B83-4264-B7FA-926AC06EBAA4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54025-7C96-41BF-BA90-1ADE5224D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50203-7C5A-498C-A460-3B96A26B0A97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0A183-46B6-4ACA-8D11-5FC59CF0F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0EF5D-AF89-4DFD-AAC8-A9CB3F772170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374C3-435E-4B57-A35B-AAB2CC67B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DC0B-255D-4856-8719-ACD4F2D29CE1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95966-95D9-4354-8FC8-333381425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68EA-63F4-495C-9F96-942BBC954282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A6D80-DE48-4511-9DA9-81DC97880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8F3310-23C7-4CE9-8E90-D72E59319A8E}" type="datetimeFigureOut">
              <a:rPr lang="ru-RU"/>
              <a:pPr>
                <a:defRPr/>
              </a:pPr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1E6C18-7BBD-44FE-ADA8-4FD244A6B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2012\Desktop\мама\картинки\фоны чел\397c15233ca570a2a572bad5846d8750b0c4382e.preview.webp"/>
          <p:cNvPicPr>
            <a:picLocks noChangeAspect="1" noChangeArrowheads="1"/>
          </p:cNvPicPr>
          <p:nvPr/>
        </p:nvPicPr>
        <p:blipFill>
          <a:blip r:embed="rId2" cstate="print"/>
          <a:srcRect b="7813"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357158" y="857233"/>
            <a:ext cx="63579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«Удивительный мячик су-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готов помочь тебе, дружок»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1835696" y="5500702"/>
            <a:ext cx="35220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Подготовили педагоги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группы 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Косик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Г.Н. 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Поддубная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Е.В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42938" y="285750"/>
            <a:ext cx="79295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муниципального образования город Краснодар «Детский сад комбинированного вида № 1».</a:t>
            </a:r>
          </a:p>
        </p:txBody>
      </p:sp>
      <p:pic>
        <p:nvPicPr>
          <p:cNvPr id="1026" name="Picture 2" descr="C:\Users\User\Desktop\фото с су джок\P1100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587" y="1946445"/>
            <a:ext cx="3347864" cy="251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275857" y="1700809"/>
            <a:ext cx="36724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Забота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здоровье</a:t>
            </a:r>
          </a:p>
          <a:p>
            <a:pPr lvl="1" algn="ctr" eaLnBrk="1" hangingPunct="1">
              <a:buFontTx/>
              <a:buNone/>
              <a:defRPr/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важнейший труд воспитателя.                                      От жизнерадостности, бодрости детей зависит их духовная жизнь,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мировоззрение, умственное развитие,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прочность знаний, вера в свои силы» </a:t>
            </a:r>
          </a:p>
          <a:p>
            <a:pPr lvl="1" algn="ctr" eaLnBrk="1" hangingPunct="1">
              <a:buFontTx/>
              <a:buNone/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 А. Сухомлинский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2012\Desktop\мама\картинки\фоны новые\0_13c6b2_868311fc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5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899592" y="432974"/>
            <a:ext cx="7488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заимодействие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педагогов и родителей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IMG-20171129-WA0001.jpg"/>
          <p:cNvPicPr>
            <a:picLocks noChangeAspect="1"/>
          </p:cNvPicPr>
          <p:nvPr/>
        </p:nvPicPr>
        <p:blipFill>
          <a:blip r:embed="rId3" cstate="print"/>
          <a:srcRect l="1468" t="21650"/>
          <a:stretch>
            <a:fillRect/>
          </a:stretch>
        </p:blipFill>
        <p:spPr>
          <a:xfrm>
            <a:off x="3484034" y="2173170"/>
            <a:ext cx="2139419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-20171129-WA0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682" y="4221088"/>
            <a:ext cx="3168352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20170920_1733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1013007"/>
            <a:ext cx="3064804" cy="22986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20170920_1738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46480" y="4005470"/>
            <a:ext cx="3178763" cy="23840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20170920_1744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5918" y="1130701"/>
            <a:ext cx="2907879" cy="21809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2012\Desktop\мама\картинки\фоны новые\0_13c6b2_868311fc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88" y="285750"/>
            <a:ext cx="571501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работе МАДОУ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педагогических технологий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повысит результативность воспитательно-образовательного процесса, сформирует у детей, педагогов и родителей ценностные ориентации, направленные на сохранение и укрепление здоровья.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2012\Desktop\мама\картинки\фоны новые\0_13c6b2_868311fc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27784" y="332656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Паспорт проекта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1124744"/>
            <a:ext cx="734481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познавательно-творческий, оздоровительный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игровой, интегрированный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проекта: дети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логопедической группы, педагоги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группы и педагог-психолог, родители 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Продолжительность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долгосрочный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Сроки проведения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с сентября 2020 –май 2021 года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презентация проекта, совместная деятельность педагогов с детьми по созданию </a:t>
            </a:r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лепбука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 работы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фронтальная, групповая, индивидуальная.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2012\Desktop\мама\картинки\фоны чел\user716607_pic712758_1270127481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45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2928926" y="142875"/>
            <a:ext cx="557216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 терапии </a:t>
            </a:r>
            <a:r>
              <a:rPr lang="ru-RU" sz="1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основан на том, что каждому органу человеческого тела соответствуют биоактивные точки, расположенные на кистях и стопах. Воздействуя на эти точки, можно избавиться от многих болезней или предотвратить их развитие.                                                                </a:t>
            </a:r>
            <a:r>
              <a:rPr lang="ru-RU" sz="1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это метод, проверенный исследованиями и доказавший свою эффективность и безопасность. Эта система настолько проста и доступна, что освоить ее может даже  ребенок. Метод достаточно один раз понять, затем им можно пользоваться всю жизнь.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2857496"/>
            <a:ext cx="35719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Разработал это направление корейский профессор Пак </a:t>
            </a:r>
            <a:r>
              <a:rPr lang="ru-RU" sz="1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Чжэ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Ву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Park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Jae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Woo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), академик IAS(</a:t>
            </a:r>
            <a:r>
              <a:rPr lang="ru-RU" sz="1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Berlin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), президент Корейского института </a:t>
            </a:r>
            <a:r>
              <a:rPr lang="ru-RU" sz="1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президент международной ассоциации врачей </a:t>
            </a:r>
            <a:r>
              <a:rPr lang="ru-RU" sz="1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(Лондон, 1991г.)</a:t>
            </a: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2012\Desktop\мама\картинки\фоны чел\user716607_pic712758_1270127481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2012\Desktop\мама\картинки\фоны чел\user716607_pic712758_1270127481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3786188" y="142875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Неоспоримыми достоинствами                        Су-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терапии являются: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Прямоугольник 5"/>
          <p:cNvSpPr>
            <a:spLocks noChangeArrowheads="1"/>
          </p:cNvSpPr>
          <p:nvPr/>
        </p:nvSpPr>
        <p:spPr bwMode="auto">
          <a:xfrm>
            <a:off x="3643313" y="785813"/>
            <a:ext cx="4929187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Высокая эффективность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при правильном применении наступает выраженный эффект уже через несколько минут, а иногда и секунд                                                                                          </a:t>
            </a:r>
            <a:r>
              <a:rPr lang="ru-RU" sz="1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Абсолютная безопасность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-Эта лечебная  система создана не человеком - он только открыл ее – а самой природой. В этом причина ее силы и безопасности. Стимуляция определённых точек приводит к излечению. А неправильное применение метода никогда не наносит вред человеку – оно просто неэффективно.</a:t>
            </a:r>
            <a:b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Универсальность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Су-</a:t>
            </a:r>
            <a:r>
              <a:rPr lang="ru-RU" sz="1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терапию могут использовать и педагоги в своей работе, и родители в домашних условиях.                                                                 </a:t>
            </a:r>
            <a:r>
              <a:rPr lang="ru-RU" sz="1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Доступность метода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для каждого человека.</a:t>
            </a:r>
            <a:b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Ваши руки и знания всегда с вами. А подходящий инструмент для проведения лечения вы без труда найдете. (Су -</a:t>
            </a:r>
            <a:r>
              <a:rPr lang="ru-RU" sz="1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шарики свободно продаются в аптеках и не требуют больших затрат )                                                                    </a:t>
            </a:r>
            <a:b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Простота применения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-В Су-</a:t>
            </a:r>
            <a:r>
              <a:rPr lang="ru-RU" sz="1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терапии не нужно ничего выучивать и запоминать. Метод достаточно один раз понять и им можно пользоваться всю жизнь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2012\Desktop\мама\картинки\фоны новые\0_13c6b2_868311fc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786050" y="714356"/>
            <a:ext cx="32147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4282" y="1029898"/>
            <a:ext cx="8429684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использования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су-джок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терапии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Сохранение и укрепление здоровья детей, формирование у воспитанников ответственности в деле сохранения собственного здоровья                                                                                                                                  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kumimoji="0" lang="ru-RU" b="1" i="1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Оздоровительные:</a:t>
            </a:r>
            <a:endParaRPr lang="ru-R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Сохранить психофизическое здоровье ребенка;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осознанного интереса у детей и их родителей к оздоровительным технологиям, стремление научиться пользоваться ними в дальней шей жизни;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Углубление воздействия на детей с проблемами</a:t>
            </a:r>
            <a:r>
              <a:rPr kumimoji="0" lang="ru-RU" b="1" i="0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состоянии здоровья.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Образовательные: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Осознанно воспринимать значение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профилактико-оздоровительной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системы Су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Джок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использовать ее в практической деятельности;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Включить ребенка в процесс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самооздоравливания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уровне знаний, умений, навыков;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Воспитательные: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привычку к здоровому образу жизни в ДОУ и семье;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Воспитание культуры здоровья;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2012\Desktop\мама\картинки\фоны чел\user716607_pic712758_1270127481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4119555" y="285750"/>
            <a:ext cx="4167196" cy="1500188"/>
          </a:xfrm>
          <a:prstGeom prst="cloudCallout">
            <a:avLst>
              <a:gd name="adj1" fmla="val 1918"/>
              <a:gd name="adj2" fmla="val 8402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Приемы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Су-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Джок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терапии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286375" y="2428875"/>
            <a:ext cx="2428875" cy="50006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Массаж</a:t>
            </a:r>
          </a:p>
        </p:txBody>
      </p:sp>
      <p:sp>
        <p:nvSpPr>
          <p:cNvPr id="10" name="Стрелка вниз 9"/>
          <p:cNvSpPr/>
          <p:nvPr/>
        </p:nvSpPr>
        <p:spPr>
          <a:xfrm rot="1304165">
            <a:off x="5514975" y="2949575"/>
            <a:ext cx="212725" cy="503238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500813" y="3143250"/>
            <a:ext cx="214312" cy="57150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0146995">
            <a:off x="7399730" y="2868955"/>
            <a:ext cx="182563" cy="59055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57" descr="Шарики судж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786190"/>
            <a:ext cx="1592706" cy="1571636"/>
          </a:xfrm>
          <a:prstGeom prst="ellipse">
            <a:avLst/>
          </a:prstGeom>
          <a:ln w="63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Рисунок 2" descr="http://www.osteodoc.ru/sujok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429000"/>
            <a:ext cx="1452913" cy="1428760"/>
          </a:xfrm>
          <a:prstGeom prst="ellipse">
            <a:avLst/>
          </a:prstGeom>
          <a:ln w="63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 Box 42"/>
          <p:cNvSpPr txBox="1">
            <a:spLocks noChangeArrowheads="1"/>
          </p:cNvSpPr>
          <p:nvPr/>
        </p:nvSpPr>
        <p:spPr bwMode="auto">
          <a:xfrm>
            <a:off x="3143240" y="1714488"/>
            <a:ext cx="21621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Массажные валики</a:t>
            </a:r>
          </a:p>
        </p:txBody>
      </p:sp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5715000" y="5429250"/>
            <a:ext cx="1928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специальными шариками</a:t>
            </a:r>
          </a:p>
        </p:txBody>
      </p:sp>
      <p:sp>
        <p:nvSpPr>
          <p:cNvPr id="19" name="Text Box 42"/>
          <p:cNvSpPr txBox="1">
            <a:spLocks noChangeArrowheads="1"/>
          </p:cNvSpPr>
          <p:nvPr/>
        </p:nvSpPr>
        <p:spPr bwMode="auto">
          <a:xfrm>
            <a:off x="4214813" y="4857750"/>
            <a:ext cx="1928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эластичным кольцом</a:t>
            </a:r>
          </a:p>
        </p:txBody>
      </p:sp>
      <p:sp>
        <p:nvSpPr>
          <p:cNvPr id="21" name="Стрелка вниз 20"/>
          <p:cNvSpPr/>
          <p:nvPr/>
        </p:nvSpPr>
        <p:spPr>
          <a:xfrm rot="20146995">
            <a:off x="5328616" y="1937521"/>
            <a:ext cx="169204" cy="590550"/>
          </a:xfrm>
          <a:prstGeom prst="downArrow">
            <a:avLst/>
          </a:prstGeom>
          <a:scene3d>
            <a:camera prst="orthographicFront">
              <a:rot lat="590793" lon="105227" rev="12609065"/>
            </a:camera>
            <a:lightRig rig="threePt" dir="t"/>
          </a:scene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20146995" flipH="1">
            <a:off x="7324619" y="1935516"/>
            <a:ext cx="170807" cy="570129"/>
          </a:xfrm>
          <a:prstGeom prst="downArrow">
            <a:avLst/>
          </a:prstGeom>
          <a:scene3d>
            <a:camera prst="orthographicFront">
              <a:rot lat="0" lon="0" rev="6000000"/>
            </a:camera>
            <a:lightRig rig="threePt" dir="t"/>
          </a:scene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7572396" y="3214686"/>
            <a:ext cx="15716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Карандашами</a:t>
            </a:r>
          </a:p>
        </p:txBody>
      </p:sp>
      <p:sp>
        <p:nvSpPr>
          <p:cNvPr id="29" name="Text Box 42"/>
          <p:cNvSpPr txBox="1">
            <a:spLocks noChangeArrowheads="1"/>
          </p:cNvSpPr>
          <p:nvPr/>
        </p:nvSpPr>
        <p:spPr bwMode="auto">
          <a:xfrm>
            <a:off x="7786678" y="1428736"/>
            <a:ext cx="13573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прищепками</a:t>
            </a:r>
          </a:p>
        </p:txBody>
      </p:sp>
      <p:pic>
        <p:nvPicPr>
          <p:cNvPr id="1026" name="Picture 2" descr="C:\Documents and Settings\Администратор\Рабочий стол\Прищепки\DSCN00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8602" y="1857364"/>
            <a:ext cx="1465398" cy="1143008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Прищепки\DSCN00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40" y="3500438"/>
            <a:ext cx="1428760" cy="1071570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Прищепки\DSCN006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2214554"/>
            <a:ext cx="1524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2012\Desktop\мама\картинки\фоны новые\0_13c6b2_868311fc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786050" y="714356"/>
            <a:ext cx="32147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4282" y="214290"/>
            <a:ext cx="84296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06" y="0"/>
            <a:ext cx="47149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                                                             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ормы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</a:p>
        </p:txBody>
      </p:sp>
      <p:sp>
        <p:nvSpPr>
          <p:cNvPr id="8" name="Овал 7"/>
          <p:cNvSpPr/>
          <p:nvPr/>
        </p:nvSpPr>
        <p:spPr>
          <a:xfrm>
            <a:off x="2285984" y="2928934"/>
            <a:ext cx="2143140" cy="178595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Формы работы с  использованием массажеров</a:t>
            </a:r>
          </a:p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Су-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</a:rPr>
              <a:t>Джок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786050" y="1357298"/>
            <a:ext cx="1857388" cy="12858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</a:rPr>
              <a:t>Физкульт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минутки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557448" y="2460297"/>
            <a:ext cx="2214577" cy="113050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Индивидуальная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коррекционная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работа</a:t>
            </a:r>
          </a:p>
        </p:txBody>
      </p:sp>
      <p:sp>
        <p:nvSpPr>
          <p:cNvPr id="13" name="Овал 12"/>
          <p:cNvSpPr/>
          <p:nvPr/>
        </p:nvSpPr>
        <p:spPr>
          <a:xfrm>
            <a:off x="4432543" y="4270784"/>
            <a:ext cx="1910891" cy="96463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Игровая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деятельность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727922" y="5047180"/>
            <a:ext cx="1714512" cy="150019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Гимнастика после дневного сна</a:t>
            </a:r>
          </a:p>
        </p:txBody>
      </p:sp>
      <p:sp>
        <p:nvSpPr>
          <p:cNvPr id="15" name="Овал 14"/>
          <p:cNvSpPr/>
          <p:nvPr/>
        </p:nvSpPr>
        <p:spPr>
          <a:xfrm>
            <a:off x="0" y="3532119"/>
            <a:ext cx="2285983" cy="11720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Оздоровительные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минутки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971600" y="2214554"/>
            <a:ext cx="1242946" cy="12144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Часть занятий</a:t>
            </a:r>
          </a:p>
        </p:txBody>
      </p:sp>
      <p:sp>
        <p:nvSpPr>
          <p:cNvPr id="17" name="Стрелка вверх 16"/>
          <p:cNvSpPr/>
          <p:nvPr/>
        </p:nvSpPr>
        <p:spPr>
          <a:xfrm rot="5071400">
            <a:off x="4438345" y="3233487"/>
            <a:ext cx="238207" cy="378519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 rot="8097314">
            <a:off x="4228264" y="4352115"/>
            <a:ext cx="229030" cy="371906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10800000">
            <a:off x="3286116" y="4714884"/>
            <a:ext cx="214314" cy="285752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13574710">
            <a:off x="2284695" y="4319590"/>
            <a:ext cx="214315" cy="285752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18073057">
            <a:off x="2228355" y="3088399"/>
            <a:ext cx="221302" cy="324013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>
            <a:off x="3357554" y="2643182"/>
            <a:ext cx="214314" cy="285752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P11000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84" y="327312"/>
            <a:ext cx="2468403" cy="17987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Рисунок 25" descr="P11000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08965"/>
            <a:ext cx="2344008" cy="17580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Рисунок 26" descr="P11001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7046" y="2736704"/>
            <a:ext cx="2121107" cy="15908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Рисунок 28" descr="P11000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43435" y="4704152"/>
            <a:ext cx="2571736" cy="19288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Рисунок 23" descr="P11001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4932542"/>
            <a:ext cx="2305967" cy="1729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2012\Desktop\мама\картинки\фоны чел\user716607_pic712758_1270127481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971600" y="-185820"/>
            <a:ext cx="7315159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массажёров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коррекционной деятельности с детьми</a:t>
            </a:r>
          </a:p>
        </p:txBody>
      </p:sp>
      <p:pic>
        <p:nvPicPr>
          <p:cNvPr id="4" name="Рисунок 3" descr="P11000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8603" y="1308648"/>
            <a:ext cx="2933056" cy="21997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P11001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4165" y="1339026"/>
            <a:ext cx="2762593" cy="20719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P11001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760" y="3849833"/>
            <a:ext cx="3157899" cy="2368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P11001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3705876"/>
            <a:ext cx="3198101" cy="2398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2012\Desktop\мама\картинки\фоны чел\user716607_pic712758_1270127481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7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857488" y="214290"/>
            <a:ext cx="54292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Дидактический материал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11001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501008"/>
            <a:ext cx="4067944" cy="3050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P11001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908720"/>
            <a:ext cx="4224469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885217"/>
            <a:ext cx="2808312" cy="24976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366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2012</dc:creator>
  <cp:lastModifiedBy>Certified Windows</cp:lastModifiedBy>
  <cp:revision>133</cp:revision>
  <dcterms:created xsi:type="dcterms:W3CDTF">2014-01-14T15:24:18Z</dcterms:created>
  <dcterms:modified xsi:type="dcterms:W3CDTF">2022-03-28T13:58:58Z</dcterms:modified>
</cp:coreProperties>
</file>