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9900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55E12-F682-48B1-A13C-71A090914523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5ABDF-BFB8-408C-BD27-3303FAC485FA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55E12-F682-48B1-A13C-71A090914523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5ABDF-BFB8-408C-BD27-3303FAC48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55E12-F682-48B1-A13C-71A090914523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5ABDF-BFB8-408C-BD27-3303FAC48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55E12-F682-48B1-A13C-71A090914523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5ABDF-BFB8-408C-BD27-3303FAC48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55E12-F682-48B1-A13C-71A090914523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5ABDF-BFB8-408C-BD27-3303FAC485F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55E12-F682-48B1-A13C-71A090914523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5ABDF-BFB8-408C-BD27-3303FAC48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55E12-F682-48B1-A13C-71A090914523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5ABDF-BFB8-408C-BD27-3303FAC485F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55E12-F682-48B1-A13C-71A090914523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5ABDF-BFB8-408C-BD27-3303FAC48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55E12-F682-48B1-A13C-71A090914523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5ABDF-BFB8-408C-BD27-3303FAC48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55E12-F682-48B1-A13C-71A090914523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B5ABDF-BFB8-408C-BD27-3303FAC48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A355E12-F682-48B1-A13C-71A090914523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0B5ABDF-BFB8-408C-BD27-3303FAC485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A355E12-F682-48B1-A13C-71A090914523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0B5ABDF-BFB8-408C-BD27-3303FAC485F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8064896" cy="297976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C0066"/>
                </a:solidFill>
                <a:latin typeface="Arial Black" pitchFamily="34" charset="0"/>
              </a:rPr>
              <a:t>большое космическое путешествие</a:t>
            </a:r>
            <a:endParaRPr lang="ru-RU" sz="5400" b="1" dirty="0">
              <a:solidFill>
                <a:srgbClr val="CC0066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501008"/>
            <a:ext cx="7643192" cy="842392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990033"/>
                </a:solidFill>
                <a:latin typeface="Arial Black" pitchFamily="34" charset="0"/>
              </a:rPr>
              <a:t>Подготовила воспитатель группы №3</a:t>
            </a:r>
          </a:p>
          <a:p>
            <a:r>
              <a:rPr lang="ru-RU" sz="2800" b="1" dirty="0" smtClean="0">
                <a:solidFill>
                  <a:srgbClr val="990033"/>
                </a:solidFill>
                <a:latin typeface="Arial Black" pitchFamily="34" charset="0"/>
              </a:rPr>
              <a:t>Елизавета Александровна Журавлева</a:t>
            </a:r>
            <a:endParaRPr lang="ru-RU" sz="2800" b="1" dirty="0">
              <a:solidFill>
                <a:srgbClr val="990033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4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иза\Downloads\hello_html_1b2c232e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" t="4797" r="4673" b="5166"/>
          <a:stretch/>
        </p:blipFill>
        <p:spPr bwMode="auto">
          <a:xfrm>
            <a:off x="1341120" y="189230"/>
            <a:ext cx="6461760" cy="6479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980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иза\Downloads\neptune_png_by_heroys-d7xz1za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3" t="7641" r="7274" b="4978"/>
          <a:stretch/>
        </p:blipFill>
        <p:spPr bwMode="auto">
          <a:xfrm>
            <a:off x="1275398" y="189230"/>
            <a:ext cx="6593205" cy="6479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082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иза\Downloads\2098394.pn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5417" r="14999" b="2916"/>
          <a:stretch/>
        </p:blipFill>
        <p:spPr bwMode="auto">
          <a:xfrm>
            <a:off x="1823403" y="729298"/>
            <a:ext cx="5497195" cy="5399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32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иза\Downloads\sist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" y="189230"/>
            <a:ext cx="8862060" cy="6479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иза\Downloads\cover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85" y="-170815"/>
            <a:ext cx="7199630" cy="7199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42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Лиза\Downloads\_vyrn_14683v-52158-kosmicheskoe-prostranstv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" y="764704"/>
            <a:ext cx="8182610" cy="575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9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Лиза\Downloads\picture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30" y="189230"/>
            <a:ext cx="6479540" cy="6479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51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иза\Downloads\551942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30" y="189230"/>
            <a:ext cx="6479540" cy="6479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61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иза\Downloads\2ioceddo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30" t="12319" r="10526" b="11957"/>
          <a:stretch/>
        </p:blipFill>
        <p:spPr bwMode="auto">
          <a:xfrm>
            <a:off x="1378268" y="189230"/>
            <a:ext cx="6387465" cy="6479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515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иза\Downloads\57286346dd3fe15475c3ccfa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44" t="7032" r="10469" b="12031"/>
          <a:stretch/>
        </p:blipFill>
        <p:spPr bwMode="auto">
          <a:xfrm>
            <a:off x="1364615" y="171133"/>
            <a:ext cx="6414770" cy="6515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0007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иза\Downloads\62841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30" y="189230"/>
            <a:ext cx="6479540" cy="6479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028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иза\Downloads\s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6" r="3377"/>
          <a:stretch/>
        </p:blipFill>
        <p:spPr bwMode="auto">
          <a:xfrm>
            <a:off x="548640" y="1360170"/>
            <a:ext cx="8046720" cy="4137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479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101</TotalTime>
  <Words>11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большое космическое путешествие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</dc:creator>
  <cp:lastModifiedBy>Лиза</cp:lastModifiedBy>
  <cp:revision>31</cp:revision>
  <dcterms:created xsi:type="dcterms:W3CDTF">2016-04-16T18:34:49Z</dcterms:created>
  <dcterms:modified xsi:type="dcterms:W3CDTF">2017-11-25T17:45:59Z</dcterms:modified>
</cp:coreProperties>
</file>