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75" r:id="rId5"/>
    <p:sldId id="273" r:id="rId6"/>
    <p:sldId id="265" r:id="rId7"/>
    <p:sldId id="272" r:id="rId8"/>
    <p:sldId id="271" r:id="rId9"/>
    <p:sldId id="269" r:id="rId10"/>
    <p:sldId id="282" r:id="rId11"/>
    <p:sldId id="28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9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8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1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7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6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4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50C3-7ACF-45E3-937C-221168705DB6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9AC4-F15B-4139-8D8A-3F00EEC74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4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0"/>
            <a:ext cx="9121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022" y="2145342"/>
            <a:ext cx="8208912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Текстовое сопровождение к слайдовой презентации</a:t>
            </a:r>
          </a:p>
          <a:p>
            <a:pPr lvl="0" algn="ctr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досугов патриотической направленности, как метод повышения качества взаимодействия между педагогами и родителями</a:t>
            </a:r>
          </a:p>
          <a:p>
            <a:pPr lvl="0"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дата:15.12.2021г.</a:t>
            </a:r>
          </a:p>
          <a:p>
            <a:pPr lvl="0" algn="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 algn="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МБОУ гимназии №7 им.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 Яковлева</a:t>
            </a:r>
          </a:p>
          <a:p>
            <a:pPr lvl="0" algn="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Шамхалова Аминат Газимагомедовна</a:t>
            </a:r>
          </a:p>
          <a:p>
            <a:pPr lvl="0" algn="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Красногорск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2" y="260648"/>
            <a:ext cx="6336704" cy="176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1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404664"/>
            <a:ext cx="8562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Заключительным мероприятием стал музыкально-спортивный праздник “Школа юного бойца”. Из-за ограничительных мер в связи с пандемией праздник был проведен на участке группы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7" descr="https://e.mail.ru/api/v1/messages/attaches/view?id=9jajTSvPZa48da5Z6Ybgzj6u:fw3XHAsekwQ&amp;type=cloud_stock&amp;x-email=amina-7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Заур\Desktop\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7361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Заур\Desktop\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564558" cy="28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3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244" y="1268760"/>
            <a:ext cx="85622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Проведённые мероприятия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направленные на вовлечение родителей в образовательный процесс способствовали укреплению взаимосвязи семьи и детского сада, сближению интересов детей и родителей.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Главное, что приобщение к патриотизму и любви к родине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строится на общении родителей и детей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создает общность интересов и сближает их духовно, а любое общение – это обогащение детей</a:t>
            </a:r>
            <a:endParaRPr lang="ru-RU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AutoShape 7" descr="https://e.mail.ru/api/v1/messages/attaches/view?id=9jajTSvPZa48da5Z6Ybgzj6u:fw3XHAsekwQ&amp;type=cloud_stock&amp;x-email=amina-7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7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2627538"/>
            <a:ext cx="85622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</a:rPr>
              <a:t>Спасибо за внимание!</a:t>
            </a:r>
            <a:endParaRPr lang="ru-RU" sz="5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AutoShape 7" descr="https://e.mail.ru/api/v1/messages/attaches/view?id=9jajTSvPZa48da5Z6Ybgzj6u:fw3XHAsekwQ&amp;type=cloud_stock&amp;x-email=amina-7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0"/>
            <a:ext cx="9121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238" y="1212067"/>
            <a:ext cx="806489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изучения работы ДОУ по патриотическому воспитанию детей мы выявили факт недостаточного подключения родителей к решению данного вопроса. В основном задачи патриотического воспитания решались воспитателями в разных видах деятельности с детьми. Работа с родителями ограничивалась лишь рамками педагогического просвещения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Мы поставили </a:t>
            </a:r>
            <a:r>
              <a:rPr lang="ru-RU" sz="2400" b="1" u="sng" dirty="0">
                <a:solidFill>
                  <a:prstClr val="black"/>
                </a:solidFill>
              </a:rPr>
              <a:t>цель </a:t>
            </a:r>
            <a:r>
              <a:rPr lang="ru-RU" sz="2400" b="1" dirty="0">
                <a:solidFill>
                  <a:prstClr val="black"/>
                </a:solidFill>
              </a:rPr>
              <a:t>— вовлечь родителей в процесс патриотического воспитания детей с помощью взаимодействия с ними</a:t>
            </a:r>
          </a:p>
        </p:txBody>
      </p:sp>
    </p:spTree>
    <p:extLst>
      <p:ext uri="{BB962C8B-B14F-4D97-AF65-F5344CB8AC3E}">
        <p14:creationId xmlns:p14="http://schemas.microsoft.com/office/powerpoint/2010/main" val="306581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28" y="0"/>
            <a:ext cx="9121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238" y="1772815"/>
            <a:ext cx="806489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единое педагогическое пространство ДОУ и семьи.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мастерство родителей (законных представителей) в вопросах нравственного- патриотического воспитания детей.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родителей (законных представителей) формировать нравственные качества детей посредством личного примера.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 родителей к участию в различных патриотических мероприятиях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7940" y="857838"/>
            <a:ext cx="1861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625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892" y="-531440"/>
            <a:ext cx="856227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prstClr val="black"/>
              </a:solidFill>
            </a:endParaRPr>
          </a:p>
          <a:p>
            <a:pPr lvl="0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Совместные мероприятия для педагогов, родителей и детей;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Родительские собрания;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Конференции и консультации;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Вечера для родителей;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Дни открытых дверей;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КВН, викторины, праздники;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Совместное творчество;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Выпуск Газеты;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Концерты;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Соревнования.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Посещения на дому;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индивидуальных поручений.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Информационно-просветительская (ознакомление родителей с особенностью ДОУ)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Информационно-аналитическая (опросы, срезы, анкетирование)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152775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198" y="404664"/>
            <a:ext cx="56099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педагогов с родителями детей в ДОУ осуществляется в основном через:</a:t>
            </a:r>
          </a:p>
          <a:p>
            <a:pPr lvl="0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родителей к педагогическому процессу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организации жизни образовательного учреждения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творческой самореализации педагогов, родителей, детей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Информационно-педагогические материалы по данной теме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детских работ, которые позволяют родителям ближе познакомиться родителям со спецификой учреждения, знакомят его с воспитывающей и развивающей средой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проекты совместной деятельности детей и родителей по нравственно – патриотическому воспитанию</a:t>
            </a:r>
          </a:p>
        </p:txBody>
      </p:sp>
      <p:pic>
        <p:nvPicPr>
          <p:cNvPr id="10243" name="Picture 3" descr="D:\Downloads\20210917_182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75" y="1127194"/>
            <a:ext cx="2945432" cy="434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198" y="273062"/>
            <a:ext cx="8562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Родины у детей надо прививать, прежде всего, с отношением к семье, к самым близким людям - маме, папе, дедушке, бабушке; к своему дому, к детскому саду, где он учится дружить, сопереживать, а также любить своих воспитателей, которые проводят с ними целый день. Было проведено заключительное мероприятие “Вместе с папой”, во время подготовки к которому родители с детьми посещали музеи военной техники и принимали участие в одноименном фотоконкурсе</a:t>
            </a:r>
          </a:p>
        </p:txBody>
      </p:sp>
      <p:pic>
        <p:nvPicPr>
          <p:cNvPr id="8194" name="Picture 2" descr="C:\Users\Заур\Desktop\P_20170216_161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8385"/>
            <a:ext cx="3582195" cy="24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Заур\Desktop\P_20170217_090030_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8385"/>
            <a:ext cx="3136232" cy="235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7942"/>
            <a:ext cx="3096344" cy="231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20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018" y="586641"/>
            <a:ext cx="8562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Конкурс поделок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«Перчаточная кукла»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оформлении  стенгазеты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4174"/>
            <a:ext cx="2542602" cy="357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12" y="2128006"/>
            <a:ext cx="2469233" cy="328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29" y="750229"/>
            <a:ext cx="269398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39377"/>
            <a:ext cx="3494688" cy="24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0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0"/>
            <a:ext cx="9165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244" y="608779"/>
            <a:ext cx="856227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Проект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«Военные профессии»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льбом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«Профессии разные нужны, профессии всякие важны»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Досуг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Мой папа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- лучше всех на свете»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04293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4074494" cy="368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8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Заур\Desktop\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Заур\Desktop\P_20170331_102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47016"/>
            <a:ext cx="3184777" cy="25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Заур\Desktop\IMG-20170401-WA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62" y="513069"/>
            <a:ext cx="2867943" cy="29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Downloads\IMG-20210511-WA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96" y="2949920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:\Downloads\IMG-20210129-WA0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69" y="3202865"/>
            <a:ext cx="2053583" cy="32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052" y="76470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кскурсии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детскую библиотеку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в гимназию №7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в музей антифашистов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81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539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Заур</dc:creator>
  <cp:lastModifiedBy>Шамхалова Загра</cp:lastModifiedBy>
  <cp:revision>22</cp:revision>
  <dcterms:created xsi:type="dcterms:W3CDTF">2021-12-06T08:30:31Z</dcterms:created>
  <dcterms:modified xsi:type="dcterms:W3CDTF">2022-03-30T13:14:53Z</dcterms:modified>
</cp:coreProperties>
</file>