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6"/>
  </p:notesMasterIdLst>
  <p:sldIdLst>
    <p:sldId id="287" r:id="rId2"/>
    <p:sldId id="256" r:id="rId3"/>
    <p:sldId id="276" r:id="rId4"/>
    <p:sldId id="280" r:id="rId5"/>
    <p:sldId id="286" r:id="rId6"/>
    <p:sldId id="278" r:id="rId7"/>
    <p:sldId id="281" r:id="rId8"/>
    <p:sldId id="282" r:id="rId9"/>
    <p:sldId id="260" r:id="rId10"/>
    <p:sldId id="261" r:id="rId11"/>
    <p:sldId id="262" r:id="rId12"/>
    <p:sldId id="263" r:id="rId13"/>
    <p:sldId id="268" r:id="rId14"/>
    <p:sldId id="265" r:id="rId15"/>
    <p:sldId id="269" r:id="rId16"/>
    <p:sldId id="271" r:id="rId17"/>
    <p:sldId id="270" r:id="rId18"/>
    <p:sldId id="272" r:id="rId19"/>
    <p:sldId id="264" r:id="rId20"/>
    <p:sldId id="277" r:id="rId21"/>
    <p:sldId id="273" r:id="rId22"/>
    <p:sldId id="284" r:id="rId23"/>
    <p:sldId id="285" r:id="rId24"/>
    <p:sldId id="27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94660"/>
  </p:normalViewPr>
  <p:slideViewPr>
    <p:cSldViewPr>
      <p:cViewPr varScale="1">
        <p:scale>
          <a:sx n="110" d="100"/>
          <a:sy n="110" d="100"/>
        </p:scale>
        <p:origin x="166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B79FD-2B98-4728-B581-0DA81D6C1B48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4CC22-288F-497A-846A-17680F531F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259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4F306-0676-42D8-BE63-018F01B21F45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2B175-CEA8-447D-B905-A5B81B0066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4F306-0676-42D8-BE63-018F01B21F45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2B175-CEA8-447D-B905-A5B81B0066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4F306-0676-42D8-BE63-018F01B21F45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2B175-CEA8-447D-B905-A5B81B0066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4F306-0676-42D8-BE63-018F01B21F45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2B175-CEA8-447D-B905-A5B81B0066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4F306-0676-42D8-BE63-018F01B21F45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2B175-CEA8-447D-B905-A5B81B0066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4F306-0676-42D8-BE63-018F01B21F45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2B175-CEA8-447D-B905-A5B81B0066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4F306-0676-42D8-BE63-018F01B21F45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2B175-CEA8-447D-B905-A5B81B0066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4F306-0676-42D8-BE63-018F01B21F45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2B175-CEA8-447D-B905-A5B81B0066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4F306-0676-42D8-BE63-018F01B21F45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2B175-CEA8-447D-B905-A5B81B0066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4F306-0676-42D8-BE63-018F01B21F45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2B175-CEA8-447D-B905-A5B81B0066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4F306-0676-42D8-BE63-018F01B21F45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2B175-CEA8-447D-B905-A5B81B0066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6B4F306-0676-42D8-BE63-018F01B21F45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572B175-CEA8-447D-B905-A5B81B00667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media" Target="../media/media11.mp3"/><Relationship Id="rId7" Type="http://schemas.openxmlformats.org/officeDocument/2006/relationships/image" Target="../media/image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1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mp3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3" Type="http://schemas.microsoft.com/office/2007/relationships/media" Target="../media/media6.mp3"/><Relationship Id="rId7" Type="http://schemas.microsoft.com/office/2007/relationships/media" Target="../media/media1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26.jpg"/><Relationship Id="rId5" Type="http://schemas.microsoft.com/office/2007/relationships/media" Target="../media/media7.mp3"/><Relationship Id="rId10" Type="http://schemas.openxmlformats.org/officeDocument/2006/relationships/image" Target="../media/image2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3" Type="http://schemas.microsoft.com/office/2007/relationships/media" Target="../media/media6.mp3"/><Relationship Id="rId7" Type="http://schemas.microsoft.com/office/2007/relationships/media" Target="../media/media1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8.jpg"/><Relationship Id="rId5" Type="http://schemas.microsoft.com/office/2007/relationships/media" Target="../media/media7.mp3"/><Relationship Id="rId10" Type="http://schemas.openxmlformats.org/officeDocument/2006/relationships/image" Target="../media/image2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3" Type="http://schemas.microsoft.com/office/2007/relationships/media" Target="../media/media6.mp3"/><Relationship Id="rId7" Type="http://schemas.microsoft.com/office/2007/relationships/media" Target="../media/media1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6.jpg"/><Relationship Id="rId5" Type="http://schemas.microsoft.com/office/2007/relationships/media" Target="../media/media7.mp3"/><Relationship Id="rId10" Type="http://schemas.openxmlformats.org/officeDocument/2006/relationships/image" Target="../media/image2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3" Type="http://schemas.microsoft.com/office/2007/relationships/media" Target="../media/media6.mp3"/><Relationship Id="rId7" Type="http://schemas.microsoft.com/office/2007/relationships/media" Target="../media/media1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7.jpg"/><Relationship Id="rId5" Type="http://schemas.microsoft.com/office/2007/relationships/media" Target="../media/media7.mp3"/><Relationship Id="rId10" Type="http://schemas.openxmlformats.org/officeDocument/2006/relationships/image" Target="../media/image2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3" Type="http://schemas.microsoft.com/office/2007/relationships/media" Target="../media/media6.mp3"/><Relationship Id="rId7" Type="http://schemas.microsoft.com/office/2007/relationships/media" Target="../media/media1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8.jpg"/><Relationship Id="rId5" Type="http://schemas.microsoft.com/office/2007/relationships/media" Target="../media/media7.mp3"/><Relationship Id="rId10" Type="http://schemas.openxmlformats.org/officeDocument/2006/relationships/image" Target="../media/image2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а и Валера\Desktop\садик\Парад планет\земля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3" t="14321" r="21867" b="13711"/>
          <a:stretch/>
        </p:blipFill>
        <p:spPr bwMode="auto">
          <a:xfrm>
            <a:off x="1259632" y="380912"/>
            <a:ext cx="6824789" cy="526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1960" y="5914146"/>
            <a:ext cx="1495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Земля</a:t>
            </a:r>
            <a:endParaRPr lang="ru-RU" sz="3600" dirty="0"/>
          </a:p>
        </p:txBody>
      </p:sp>
      <p:pic>
        <p:nvPicPr>
          <p:cNvPr id="3" name="GilesLamb-Onset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5121" y="2708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6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ика и Валера\Desktop\садик\Парад планет\Меркури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6"/>
            <a:ext cx="6827520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07447" y="5914146"/>
            <a:ext cx="2291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Меркурий</a:t>
            </a:r>
            <a:endParaRPr lang="ru-RU" sz="3600" dirty="0"/>
          </a:p>
        </p:txBody>
      </p:sp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1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747764"/>
              </p:ext>
            </p:extLst>
          </p:nvPr>
        </p:nvGraphicFramePr>
        <p:xfrm>
          <a:off x="596102" y="4097497"/>
          <a:ext cx="7776864" cy="230425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304256">
                <a:tc>
                  <a:txBody>
                    <a:bodyPr/>
                    <a:lstStyle/>
                    <a:p>
                      <a:pPr algn="ctr"/>
                      <a:r>
                        <a:rPr lang="ru-RU" sz="8800" dirty="0" smtClean="0"/>
                        <a:t>2</a:t>
                      </a:r>
                      <a:endParaRPr lang="ru-RU" sz="8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800" dirty="0" smtClean="0"/>
                        <a:t>В</a:t>
                      </a:r>
                      <a:endParaRPr lang="ru-RU" sz="8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406" y="4149080"/>
            <a:ext cx="1819642" cy="2016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804" y="4336340"/>
            <a:ext cx="1512168" cy="1008113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631" y="5249625"/>
            <a:ext cx="151130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Солнечная система: состав, строение, объекты, небесные тела, названия  планет и их расположение в Солнечной систем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21" y="0"/>
            <a:ext cx="7661027" cy="369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viatsionnyiy-signal-trevog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3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Вика и Валера\Desktop\садик\Парад планет\Венер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" r="6079"/>
          <a:stretch/>
        </p:blipFill>
        <p:spPr bwMode="auto">
          <a:xfrm>
            <a:off x="1187624" y="836708"/>
            <a:ext cx="6996765" cy="440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71379" y="5894412"/>
            <a:ext cx="1705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Венера</a:t>
            </a:r>
            <a:endParaRPr lang="ru-RU" sz="3600" dirty="0"/>
          </a:p>
        </p:txBody>
      </p:sp>
      <p:pic>
        <p:nvPicPr>
          <p:cNvPr id="6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2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403762"/>
              </p:ext>
            </p:extLst>
          </p:nvPr>
        </p:nvGraphicFramePr>
        <p:xfrm>
          <a:off x="827584" y="1700808"/>
          <a:ext cx="7776864" cy="230425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304256">
                <a:tc>
                  <a:txBody>
                    <a:bodyPr/>
                    <a:lstStyle/>
                    <a:p>
                      <a:pPr algn="ctr"/>
                      <a:endParaRPr lang="ru-RU" sz="8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27584" y="5084018"/>
            <a:ext cx="7848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Надо выделить первый звук в словах, того, что изображено на картинках</a:t>
            </a:r>
            <a:endParaRPr lang="ru-RU" sz="3200" dirty="0"/>
          </a:p>
        </p:txBody>
      </p:sp>
      <p:pic>
        <p:nvPicPr>
          <p:cNvPr id="7170" name="Picture 2" descr="C:\Users\Вика и Валера\Desktop\садик\Парад планет\мяч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20888"/>
            <a:ext cx="1584176" cy="112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Вика и Валера\Desktop\садик\Парад планет\арбуз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76872"/>
            <a:ext cx="1152128" cy="115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Вика и Валера\Desktop\садик\Парад планет\радуг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25408"/>
            <a:ext cx="1800200" cy="112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Вика и Валера\Desktop\садик\Парад планет\самолет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347285"/>
            <a:ext cx="1625600" cy="108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viatsionnyiy-signal-trevog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3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Вика и Валера\Desktop\садик\Парад планет\Марс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811530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27854" y="5877272"/>
            <a:ext cx="1250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Марс</a:t>
            </a:r>
            <a:endParaRPr lang="ru-RU" sz="3600" dirty="0"/>
          </a:p>
        </p:txBody>
      </p:sp>
      <p:pic>
        <p:nvPicPr>
          <p:cNvPr id="3" name="aviatsionnyiy-signal-trevog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87824" y="3573016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964"/>
            <a:ext cx="9144000" cy="479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8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104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Вика и Валера\Desktop\садик\Парад планет\Юпите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7579"/>
            <a:ext cx="7620001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5877272"/>
            <a:ext cx="1829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Юпитер</a:t>
            </a:r>
            <a:endParaRPr lang="ru-RU" sz="3600" dirty="0"/>
          </a:p>
        </p:txBody>
      </p:sp>
      <p:pic>
        <p:nvPicPr>
          <p:cNvPr id="3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Вика и Валера\Desktop\садик\Парад планет\Сатур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00" y="404664"/>
            <a:ext cx="7848872" cy="502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35332" y="5842138"/>
            <a:ext cx="1648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Сатурн</a:t>
            </a:r>
            <a:endParaRPr lang="ru-RU" sz="3600" dirty="0"/>
          </a:p>
        </p:txBody>
      </p:sp>
      <p:pic>
        <p:nvPicPr>
          <p:cNvPr id="5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9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992188"/>
            <a:ext cx="3384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Прочитай наоборот</a:t>
            </a:r>
            <a:endParaRPr lang="ru-RU" sz="28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389092"/>
              </p:ext>
            </p:extLst>
          </p:nvPr>
        </p:nvGraphicFramePr>
        <p:xfrm>
          <a:off x="1547664" y="2492896"/>
          <a:ext cx="6096000" cy="1095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78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95896">
                <a:tc>
                  <a:txBody>
                    <a:bodyPr/>
                    <a:lstStyle/>
                    <a:p>
                      <a:pPr algn="ctr"/>
                      <a:r>
                        <a:rPr lang="ru-RU" sz="4400" dirty="0" smtClean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ru-RU" sz="4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4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sz="4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 smtClean="0">
                          <a:solidFill>
                            <a:schemeClr val="tx1"/>
                          </a:solidFill>
                        </a:rPr>
                        <a:t>У</a:t>
                      </a:r>
                      <a:endParaRPr lang="ru-RU" sz="4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4" name="aviatsionnyiy-signal-trevog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4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Вика и Валера\Desktop\садик\Парад планет\Ура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997952" cy="399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7904" y="573325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Уран</a:t>
            </a:r>
            <a:endParaRPr lang="ru-RU" sz="3600" dirty="0"/>
          </a:p>
        </p:txBody>
      </p:sp>
      <p:pic>
        <p:nvPicPr>
          <p:cNvPr id="5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4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101713"/>
              </p:ext>
            </p:extLst>
          </p:nvPr>
        </p:nvGraphicFramePr>
        <p:xfrm>
          <a:off x="6876256" y="1052738"/>
          <a:ext cx="2063553" cy="46326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8722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912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72246"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sz="4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••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53134"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ru-RU" sz="4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•—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53134"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ru-RU" sz="4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—•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01027"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sz="4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—</a:t>
                      </a:r>
                      <a:r>
                        <a:rPr lang="ru-RU" sz="32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53134"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</a:rPr>
                        <a:t>У</a:t>
                      </a:r>
                      <a:endParaRPr lang="ru-RU" sz="4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43608" y="231031"/>
            <a:ext cx="6352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    Поставить букву соответствующего символа</a:t>
            </a:r>
            <a:endParaRPr 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403095"/>
              </p:ext>
            </p:extLst>
          </p:nvPr>
        </p:nvGraphicFramePr>
        <p:xfrm>
          <a:off x="395536" y="2204864"/>
          <a:ext cx="6120678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1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201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201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201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2011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2011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9506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dirty="0" smtClean="0">
                          <a:solidFill>
                            <a:schemeClr val="tx1"/>
                          </a:solidFill>
                        </a:rPr>
                        <a:t>•—</a:t>
                      </a:r>
                      <a:endParaRPr lang="ru-RU" sz="4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dirty="0" smtClean="0">
                          <a:solidFill>
                            <a:schemeClr val="tx1"/>
                          </a:solidFill>
                        </a:rPr>
                        <a:t>••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dirty="0" smtClean="0">
                          <a:solidFill>
                            <a:schemeClr val="tx1"/>
                          </a:solidFill>
                        </a:rPr>
                        <a:t>—</a:t>
                      </a:r>
                      <a:r>
                        <a:rPr lang="ru-RU" sz="4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4000" b="1" dirty="0" smtClean="0">
                          <a:solidFill>
                            <a:schemeClr val="tx1"/>
                          </a:solidFill>
                        </a:rPr>
                        <a:t>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dirty="0" smtClean="0">
                          <a:solidFill>
                            <a:schemeClr val="tx1"/>
                          </a:solidFill>
                        </a:rPr>
                        <a:t>—•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dirty="0" smtClean="0">
                          <a:solidFill>
                            <a:schemeClr val="tx1"/>
                          </a:solidFill>
                        </a:rPr>
                        <a:t>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dirty="0" smtClean="0">
                          <a:solidFill>
                            <a:schemeClr val="tx1"/>
                          </a:solidFill>
                        </a:rPr>
                        <a:t>•—</a:t>
                      </a:r>
                      <a:endParaRPr lang="ru-RU" sz="4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2" name="GilesLamb-Onset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aviatsionnyiy-signal-trevog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5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а и Валера\Desktop\садик\Парад планет\земля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3" t="14321" r="21867" b="13711"/>
          <a:stretch/>
        </p:blipFill>
        <p:spPr bwMode="auto">
          <a:xfrm>
            <a:off x="1259632" y="380912"/>
            <a:ext cx="6824789" cy="526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1960" y="5914146"/>
            <a:ext cx="1495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Земля</a:t>
            </a:r>
            <a:endParaRPr lang="ru-RU" sz="3600" dirty="0"/>
          </a:p>
        </p:txBody>
      </p:sp>
      <p:pic>
        <p:nvPicPr>
          <p:cNvPr id="3" name="GilesLamb-Onset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55121" y="2708413"/>
            <a:ext cx="609600" cy="609600"/>
          </a:xfrm>
          <a:prstGeom prst="rect">
            <a:avLst/>
          </a:prstGeom>
        </p:spPr>
      </p:pic>
      <p:pic>
        <p:nvPicPr>
          <p:cNvPr id="5" name="voice-2022-12-06-08-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8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numSld="999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6815" y="5877272"/>
            <a:ext cx="1643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Нептун</a:t>
            </a:r>
            <a:endParaRPr lang="ru-RU" sz="3600" dirty="0"/>
          </a:p>
        </p:txBody>
      </p:sp>
      <p:sp>
        <p:nvSpPr>
          <p:cNvPr id="3" name="AutoShape 2" descr="Нептун в деталях: как много вы знаете о самой «ветряной» планете Солнечной  системы? — Naked Science"/>
          <p:cNvSpPr>
            <a:spLocks noChangeAspect="1" noChangeArrowheads="1"/>
          </p:cNvSpPr>
          <p:nvPr/>
        </p:nvSpPr>
        <p:spPr bwMode="auto">
          <a:xfrm>
            <a:off x="2699792" y="220486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 descr="Нептун в деталях: как много вы знаете о самой «ветряной» планете Солнечной  системы? — Naked Scien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836712"/>
            <a:ext cx="4268912" cy="426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1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Вика и Валера\Desktop\садик\Парад планет\лу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669674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66815" y="5877272"/>
            <a:ext cx="1220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Луна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76430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vuk-vzleta-kosmicheskogo-korablya-raketa-294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polet-kosmicheskogo-korably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9" name="prizemlenie-kosmicheskogo-korablya-sborka-29318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GilesLamb-Onset_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8680"/>
            <a:ext cx="914400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4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vuk-vzleta-kosmicheskogo-korablya-raketa-294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polet-kosmicheskogo-korably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9" name="prizemlenie-kosmicheskogo-korablya-sborka-29318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GilesLamb-Onset_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17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3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Вика и Валера\Desktop\садик\Парад планет\земля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8" t="6694" r="9345" b="12681"/>
          <a:stretch/>
        </p:blipFill>
        <p:spPr bwMode="auto">
          <a:xfrm>
            <a:off x="683568" y="476672"/>
            <a:ext cx="7822059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23928" y="5849529"/>
            <a:ext cx="1495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Земля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04778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 descr="Солнечная система: состав, строение, объекты, небесные тела, названия  планет и их расположение в Солнечной систем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496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7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5862933"/>
            <a:ext cx="5402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Космическое путешествие</a:t>
            </a:r>
            <a:endParaRPr lang="ru-RU" sz="3600" dirty="0"/>
          </a:p>
        </p:txBody>
      </p:sp>
      <p:pic>
        <p:nvPicPr>
          <p:cNvPr id="3" name="GilesLamb-Onset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2" y="358770"/>
            <a:ext cx="8533260" cy="497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7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8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lesLamb-Onset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физ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SoundForYou_-_Kids_Happ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92080" y="1844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3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7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36364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vuk-vzleta-kosmicheskogo-korablya-raketa-294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polet-kosmicheskogo-korably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9" name="prizemlenie-kosmicheskogo-korablya-sborka-29318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GilesLamb-Onset_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31520"/>
            <a:ext cx="8686800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3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vuk-vzleta-kosmicheskogo-korablya-raketa-294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polet-kosmicheskogo-korably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9" name="prizemlenie-kosmicheskogo-korablya-sborka-29318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GilesLamb-Onset_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51435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651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vuk-vzleta-kosmicheskogo-korablya-raketa-294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polet-kosmicheskogo-korably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9" name="prizemlenie-kosmicheskogo-korablya-sborka-29318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GilesLamb-Onset_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17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6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260648"/>
            <a:ext cx="6130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Назовите планету, расшифровав схему.</a:t>
            </a:r>
            <a:endParaRPr lang="ru-RU" sz="2800" dirty="0"/>
          </a:p>
        </p:txBody>
      </p:sp>
      <p:pic>
        <p:nvPicPr>
          <p:cNvPr id="91" name="Рисунок 90"/>
          <p:cNvPicPr>
            <a:picLocks noChangeAspect="1"/>
          </p:cNvPicPr>
          <p:nvPr/>
        </p:nvPicPr>
        <p:blipFill rotWithShape="1">
          <a:blip r:embed="rId4"/>
          <a:srcRect l="20861" t="17801" r="23227" b="20600"/>
          <a:stretch/>
        </p:blipFill>
        <p:spPr>
          <a:xfrm>
            <a:off x="908050" y="851309"/>
            <a:ext cx="6970909" cy="4320000"/>
          </a:xfrm>
          <a:prstGeom prst="rect">
            <a:avLst/>
          </a:prstGeom>
        </p:spPr>
      </p:pic>
      <p:pic>
        <p:nvPicPr>
          <p:cNvPr id="4" name="aviatsionnyiy-signal-trevog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4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870</TotalTime>
  <Words>63</Words>
  <Application>Microsoft Office PowerPoint</Application>
  <PresentationFormat>Экран (4:3)</PresentationFormat>
  <Paragraphs>38</Paragraphs>
  <Slides>24</Slides>
  <Notes>0</Notes>
  <HiddenSlides>0</HiddenSlides>
  <MMClips>41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Georgia</vt:lpstr>
      <vt:lpstr>Times New Roman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Вика и Валера</dc:creator>
  <cp:lastModifiedBy>User</cp:lastModifiedBy>
  <cp:revision>56</cp:revision>
  <cp:lastPrinted>2022-12-01T05:14:48Z</cp:lastPrinted>
  <dcterms:created xsi:type="dcterms:W3CDTF">2018-03-19T19:04:25Z</dcterms:created>
  <dcterms:modified xsi:type="dcterms:W3CDTF">2023-08-29T09:08:14Z</dcterms:modified>
</cp:coreProperties>
</file>