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8064896" cy="28803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  <a:t>«Александр Невский – отражение подвига в поэзии»</a:t>
            </a:r>
            <a:r>
              <a:rPr lang="ru-RU" sz="4400" dirty="0" smtClean="0">
                <a:latin typeface="+mn-lt"/>
              </a:rPr>
              <a:t/>
            </a:r>
            <a:br>
              <a:rPr lang="ru-RU" sz="4400" dirty="0" smtClean="0">
                <a:latin typeface="+mn-lt"/>
              </a:rPr>
            </a:br>
            <a:endParaRPr lang="ru-RU" sz="4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005064"/>
            <a:ext cx="5904328" cy="1552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Седова Наталья Александровна</a:t>
            </a:r>
          </a:p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«Детский сад «Звездочка»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021288"/>
            <a:ext cx="9144000" cy="83671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Переславль-Залесский,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 у хан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842968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течают 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 не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695"/>
            <a:ext cx="9144000" cy="601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евняя ру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опис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довое побоищ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9144000" cy="467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571480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Ледовое побоище 5 апреля 1242 года.Эта битва имела огромное значение для Руси, победа над рыцарями отвела угрозу  полного порабощения нашего народа.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царь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870"/>
            <a:ext cx="9144000" cy="645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egorium.ru/wp-content/uploads/2015/11/knjaz-aleksandr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286675" cy="607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mtdata.ru/u28/photo2887/20353395274-0/original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нго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523875"/>
            <a:ext cx="8572500" cy="581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49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«Александр Невский – отражение подвига в поэзии»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</cp:revision>
  <dcterms:modified xsi:type="dcterms:W3CDTF">2022-03-24T07:51:36Z</dcterms:modified>
</cp:coreProperties>
</file>