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56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6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9862-74AF-4FE9-887B-114888978F36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4948C-7859-4263-88B3-885EEA6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6A86-F4BB-4918-BA8C-A7FA72882FC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44B8-40CC-42CC-A0DE-5F6F3D50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337FE-9080-4E57-A02E-3598F815FA93}"/>
              </a:ext>
            </a:extLst>
          </p:cNvPr>
          <p:cNvSpPr txBox="1"/>
          <p:nvPr/>
        </p:nvSpPr>
        <p:spPr>
          <a:xfrm>
            <a:off x="783224" y="578332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ДЛЯ ЗНАКОМСТВА С</a:t>
            </a:r>
          </a:p>
          <a:p>
            <a:pPr algn="ctr"/>
            <a:r>
              <a:rPr lang="ru-RU" sz="8000" dirty="0">
                <a:latin typeface="Slavjanic" pitchFamily="2" charset="0"/>
                <a:cs typeface="Times New Roman" panose="02020603050405020304" pitchFamily="18" charset="0"/>
              </a:rPr>
              <a:t>КАРЕЛЬСКОЙ СКАЗКОЙ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7075A-38C5-4BBB-B2C1-16A60DE3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174"/>
            <a:ext cx="9199297" cy="21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98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30A1ED-5278-4D96-A5A4-754A5CC24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533146" cy="43204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B5B3AF-2544-460D-AAB1-64ABDBF8004D}"/>
              </a:ext>
            </a:extLst>
          </p:cNvPr>
          <p:cNvSpPr/>
          <p:nvPr/>
        </p:nvSpPr>
        <p:spPr>
          <a:xfrm>
            <a:off x="6156176" y="476672"/>
            <a:ext cx="795410" cy="618630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Ч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Е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В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Е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Ы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Й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10227-5B9A-408D-A5B2-56E8D059508E}"/>
              </a:ext>
            </a:extLst>
          </p:cNvPr>
          <p:cNvSpPr txBox="1"/>
          <p:nvPr/>
        </p:nvSpPr>
        <p:spPr>
          <a:xfrm>
            <a:off x="7308304" y="1124744"/>
            <a:ext cx="9361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Л</a:t>
            </a:r>
          </a:p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И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Ш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Н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И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3B5B2-4F41-438B-A3E5-26E18D8A9AF1}"/>
              </a:ext>
            </a:extLst>
          </p:cNvPr>
          <p:cNvSpPr txBox="1"/>
          <p:nvPr/>
        </p:nvSpPr>
        <p:spPr>
          <a:xfrm>
            <a:off x="995871" y="486916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tx2"/>
                </a:solidFill>
                <a:latin typeface="Arial Black" panose="020B0A04020102020204" pitchFamily="34" charset="0"/>
              </a:rPr>
              <a:t>НАЙДИ</a:t>
            </a:r>
          </a:p>
        </p:txBody>
      </p:sp>
    </p:spTree>
    <p:extLst>
      <p:ext uri="{BB962C8B-B14F-4D97-AF65-F5344CB8AC3E}">
        <p14:creationId xmlns:p14="http://schemas.microsoft.com/office/powerpoint/2010/main" val="41582149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1E7E6-A252-4EC0-BA15-40E9279C7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0" y="153617"/>
            <a:ext cx="3024336" cy="23076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9F986-B114-439A-844B-681180A2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64" b="89959" l="6682" r="96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197">
            <a:off x="6570123" y="879316"/>
            <a:ext cx="2185431" cy="1584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2B0C3-EB28-4C96-AD28-1CF6EB180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4077072"/>
            <a:ext cx="3048006" cy="2232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1F63F1-205C-4FC7-97EB-8A7B30D91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8" b="97112" l="17444" r="8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3779912" cy="24850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4EC32-8938-458E-8705-B6DA73C3F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08" y="2055556"/>
            <a:ext cx="4896036" cy="326402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A705C9D-08AF-45BB-9C31-311BC267F561}"/>
              </a:ext>
            </a:extLst>
          </p:cNvPr>
          <p:cNvSpPr/>
          <p:nvPr/>
        </p:nvSpPr>
        <p:spPr>
          <a:xfrm>
            <a:off x="4184560" y="4816199"/>
            <a:ext cx="6617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09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7CFBAD-C7B7-45AC-9C19-81D66A38BEE7}"/>
              </a:ext>
            </a:extLst>
          </p:cNvPr>
          <p:cNvSpPr/>
          <p:nvPr/>
        </p:nvSpPr>
        <p:spPr>
          <a:xfrm>
            <a:off x="-162294" y="116632"/>
            <a:ext cx="94685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какой сказке живет этот герой?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79A95-D7C8-489A-A2EF-EE471E6DF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17" b="77500" l="20781" r="7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301047"/>
            <a:ext cx="5904656" cy="3321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45E4B-5AAA-4BE2-A4D9-01824F834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34" y="3789040"/>
            <a:ext cx="2931754" cy="2736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B8D3DC-A180-4765-A5A6-66458DE15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663950" cy="2736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B02C9C-7539-4B04-BD64-3D9F4A76D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08" y="3429000"/>
            <a:ext cx="2434580" cy="31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/>
              <a:t>МЕМО</a:t>
            </a:r>
          </a:p>
        </p:txBody>
      </p:sp>
      <p:pic>
        <p:nvPicPr>
          <p:cNvPr id="11266" name="Picture 2" descr="https://sun9-73.userapi.com/impf/ryYIXUd6eDPehnUzOjSjQjEJagsCXWFPqBiIAA/UeC4-6bqjTg.jpg?size=604x138&amp;quality=96&amp;sign=cda05bf2a568196084f1faab326c1a4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72074"/>
            <a:ext cx="8358246" cy="1571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и4"/>
          <p:cNvSpPr/>
          <p:nvPr/>
        </p:nvSpPr>
        <p:spPr>
          <a:xfrm>
            <a:off x="642910" y="2857496"/>
            <a:ext cx="2214578" cy="171451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4"/>
          <p:cNvSpPr/>
          <p:nvPr/>
        </p:nvSpPr>
        <p:spPr>
          <a:xfrm>
            <a:off x="642910" y="2857496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и8"/>
          <p:cNvSpPr/>
          <p:nvPr/>
        </p:nvSpPr>
        <p:spPr>
          <a:xfrm>
            <a:off x="3500430" y="4929198"/>
            <a:ext cx="2214578" cy="171451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и3"/>
          <p:cNvSpPr/>
          <p:nvPr/>
        </p:nvSpPr>
        <p:spPr>
          <a:xfrm>
            <a:off x="6357950" y="642918"/>
            <a:ext cx="2214578" cy="17145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3"/>
          <p:cNvSpPr/>
          <p:nvPr/>
        </p:nvSpPr>
        <p:spPr>
          <a:xfrm>
            <a:off x="6357950" y="642918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и5"/>
          <p:cNvSpPr/>
          <p:nvPr/>
        </p:nvSpPr>
        <p:spPr>
          <a:xfrm>
            <a:off x="3500430" y="2857496"/>
            <a:ext cx="2214578" cy="17145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5"/>
          <p:cNvSpPr/>
          <p:nvPr/>
        </p:nvSpPr>
        <p:spPr>
          <a:xfrm>
            <a:off x="3500430" y="2857496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и1"/>
          <p:cNvSpPr/>
          <p:nvPr/>
        </p:nvSpPr>
        <p:spPr>
          <a:xfrm>
            <a:off x="642910" y="642918"/>
            <a:ext cx="2214578" cy="171451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и6"/>
          <p:cNvSpPr/>
          <p:nvPr/>
        </p:nvSpPr>
        <p:spPr>
          <a:xfrm>
            <a:off x="6357950" y="2857496"/>
            <a:ext cx="2214578" cy="171451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8"/>
          <p:cNvSpPr/>
          <p:nvPr/>
        </p:nvSpPr>
        <p:spPr>
          <a:xfrm>
            <a:off x="3500430" y="4929198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6"/>
          <p:cNvSpPr/>
          <p:nvPr/>
        </p:nvSpPr>
        <p:spPr>
          <a:xfrm>
            <a:off x="6357950" y="2857496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и7"/>
          <p:cNvSpPr/>
          <p:nvPr/>
        </p:nvSpPr>
        <p:spPr>
          <a:xfrm>
            <a:off x="642910" y="4929198"/>
            <a:ext cx="2214578" cy="171451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и2"/>
          <p:cNvSpPr/>
          <p:nvPr/>
        </p:nvSpPr>
        <p:spPr>
          <a:xfrm>
            <a:off x="3500430" y="642918"/>
            <a:ext cx="2214578" cy="171451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7"/>
          <p:cNvSpPr/>
          <p:nvPr/>
        </p:nvSpPr>
        <p:spPr>
          <a:xfrm>
            <a:off x="642910" y="4929198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р1"/>
          <p:cNvSpPr/>
          <p:nvPr/>
        </p:nvSpPr>
        <p:spPr>
          <a:xfrm>
            <a:off x="642910" y="642918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р2"/>
          <p:cNvSpPr/>
          <p:nvPr/>
        </p:nvSpPr>
        <p:spPr>
          <a:xfrm>
            <a:off x="3500430" y="642918"/>
            <a:ext cx="2214578" cy="171451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357</TotalTime>
  <Words>42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Slavjanic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</dc:title>
  <dc:creator>User</dc:creator>
  <cp:lastModifiedBy>User</cp:lastModifiedBy>
  <cp:revision>26</cp:revision>
  <dcterms:created xsi:type="dcterms:W3CDTF">2023-02-05T07:43:48Z</dcterms:created>
  <dcterms:modified xsi:type="dcterms:W3CDTF">2023-03-29T18:44:53Z</dcterms:modified>
</cp:coreProperties>
</file>