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8" r:id="rId10"/>
    <p:sldId id="264" r:id="rId11"/>
    <p:sldId id="265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0933C9B-0F94-4EF2-B407-9497FE022CF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AE5D40-86B6-4B20-8593-0297743CB02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3C9B-0F94-4EF2-B407-9497FE022CF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5D40-86B6-4B20-8593-0297743C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3C9B-0F94-4EF2-B407-9497FE022CF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5D40-86B6-4B20-8593-0297743C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3C9B-0F94-4EF2-B407-9497FE022CF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5D40-86B6-4B20-8593-0297743C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3C9B-0F94-4EF2-B407-9497FE022CF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5D40-86B6-4B20-8593-0297743C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3C9B-0F94-4EF2-B407-9497FE022CF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5D40-86B6-4B20-8593-0297743CB0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3C9B-0F94-4EF2-B407-9497FE022CF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5D40-86B6-4B20-8593-0297743C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3C9B-0F94-4EF2-B407-9497FE022CF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5D40-86B6-4B20-8593-0297743C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3C9B-0F94-4EF2-B407-9497FE022CF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5D40-86B6-4B20-8593-0297743C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3C9B-0F94-4EF2-B407-9497FE022CF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5D40-86B6-4B20-8593-0297743CB02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3C9B-0F94-4EF2-B407-9497FE022CF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5D40-86B6-4B20-8593-0297743CB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0933C9B-0F94-4EF2-B407-9497FE022CF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DAE5D40-86B6-4B20-8593-0297743CB0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492896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Формирование у детей старшего дошкольного возраста культуры здоровья и повышение мотивации к его сохранению в самостоятельной деятельности.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600" dirty="0" smtClean="0"/>
              <a:t>Детский сад №125 Выборгского района Санкт-Петербурга</a:t>
            </a:r>
          </a:p>
          <a:p>
            <a:endParaRPr lang="ru-RU" sz="1600" dirty="0" smtClean="0"/>
          </a:p>
          <a:p>
            <a:r>
              <a:rPr lang="ru-RU" sz="1600" dirty="0" smtClean="0"/>
              <a:t>Воспитатели</a:t>
            </a:r>
            <a:r>
              <a:rPr lang="ru-RU" sz="1600" smtClean="0"/>
              <a:t>: </a:t>
            </a:r>
            <a:r>
              <a:rPr lang="ru-RU" sz="1600" smtClean="0"/>
              <a:t>           Васильева </a:t>
            </a:r>
            <a:r>
              <a:rPr lang="ru-RU" sz="1600" dirty="0" smtClean="0"/>
              <a:t>М.В</a:t>
            </a:r>
          </a:p>
          <a:p>
            <a:pPr algn="r"/>
            <a:r>
              <a:rPr lang="ru-RU" sz="1600" dirty="0" smtClean="0"/>
              <a:t>Васильева Е.Н.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2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3780420" cy="50405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3623" y="476672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Ловили рыбу.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7"/>
          <a:stretch/>
        </p:blipFill>
        <p:spPr bwMode="auto">
          <a:xfrm>
            <a:off x="5292080" y="1124744"/>
            <a:ext cx="2869518" cy="50619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0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0872" y="63479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Кок на камбузе </a:t>
            </a:r>
            <a:r>
              <a:rPr lang="ru-RU" dirty="0" smtClean="0"/>
              <a:t>составлял полезное  </a:t>
            </a:r>
            <a:r>
              <a:rPr lang="ru-RU" dirty="0"/>
              <a:t>меню и готовил.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8"/>
          <a:stretch/>
        </p:blipFill>
        <p:spPr bwMode="auto">
          <a:xfrm>
            <a:off x="1475656" y="1457756"/>
            <a:ext cx="2410833" cy="47542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1"/>
          <a:stretch/>
        </p:blipFill>
        <p:spPr bwMode="auto">
          <a:xfrm>
            <a:off x="4860032" y="1389400"/>
            <a:ext cx="2883920" cy="48045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5"/>
          <a:stretch/>
        </p:blipFill>
        <p:spPr bwMode="auto">
          <a:xfrm>
            <a:off x="827584" y="1988840"/>
            <a:ext cx="3445563" cy="403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 b="26127"/>
          <a:stretch/>
        </p:blipFill>
        <p:spPr bwMode="auto">
          <a:xfrm>
            <a:off x="4716016" y="980728"/>
            <a:ext cx="3386030" cy="324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908720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Узнали правила розжига костра в лесу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99543" y="4643737"/>
            <a:ext cx="3618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Проговорили правила поведения ,если ребенок потерялся в лесу.</a:t>
            </a:r>
          </a:p>
        </p:txBody>
      </p:sp>
    </p:spTree>
    <p:extLst>
      <p:ext uri="{BB962C8B-B14F-4D97-AF65-F5344CB8AC3E}">
        <p14:creationId xmlns:p14="http://schemas.microsoft.com/office/powerpoint/2010/main" val="31123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/>
          <a:stretch/>
        </p:blipFill>
        <p:spPr bwMode="auto">
          <a:xfrm>
            <a:off x="683568" y="1599740"/>
            <a:ext cx="3968368" cy="46318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 r="12370"/>
          <a:stretch/>
        </p:blipFill>
        <p:spPr bwMode="auto">
          <a:xfrm>
            <a:off x="4898847" y="1594287"/>
            <a:ext cx="3559852" cy="461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14" y="980728"/>
            <a:ext cx="358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Устроили пикник на острове.</a:t>
            </a:r>
          </a:p>
        </p:txBody>
      </p:sp>
    </p:spTree>
    <p:extLst>
      <p:ext uri="{BB962C8B-B14F-4D97-AF65-F5344CB8AC3E}">
        <p14:creationId xmlns:p14="http://schemas.microsoft.com/office/powerpoint/2010/main" val="7007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5908"/>
            <a:ext cx="3672408" cy="48924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7849" y="54868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ходе проекта плели сеть –развивали моторику.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8"/>
          <a:stretch/>
        </p:blipFill>
        <p:spPr bwMode="auto">
          <a:xfrm>
            <a:off x="755576" y="1426534"/>
            <a:ext cx="3854841" cy="47900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64088" y="5850951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ети </a:t>
            </a:r>
            <a:r>
              <a:rPr lang="ru-RU" dirty="0"/>
              <a:t>учили друг друга .</a:t>
            </a:r>
          </a:p>
        </p:txBody>
      </p:sp>
    </p:spTree>
    <p:extLst>
      <p:ext uri="{BB962C8B-B14F-4D97-AF65-F5344CB8AC3E}">
        <p14:creationId xmlns:p14="http://schemas.microsoft.com/office/powerpoint/2010/main" val="23947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7"/>
          <a:stretch/>
        </p:blipFill>
        <p:spPr bwMode="auto">
          <a:xfrm>
            <a:off x="683568" y="1969244"/>
            <a:ext cx="4083248" cy="26019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7689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Познакомились с лечением пиявками </a:t>
            </a:r>
            <a:r>
              <a:rPr lang="ru-RU" dirty="0" smtClean="0"/>
              <a:t>.</a:t>
            </a:r>
            <a:r>
              <a:rPr lang="ru-RU" dirty="0"/>
              <a:t> Узнали, что пиявка –индикатор чистой воды в водоеме.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Marina\Downloads\IMG-20230314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31106"/>
            <a:ext cx="3543361" cy="47244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2901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Применили полученные знания в нашем путешествии.</a:t>
            </a:r>
          </a:p>
        </p:txBody>
      </p:sp>
    </p:spTree>
    <p:extLst>
      <p:ext uri="{BB962C8B-B14F-4D97-AF65-F5344CB8AC3E}">
        <p14:creationId xmlns:p14="http://schemas.microsoft.com/office/powerpoint/2010/main" val="22661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04864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 Большое космическое путешествие»</a:t>
            </a:r>
          </a:p>
        </p:txBody>
      </p:sp>
      <p:pic>
        <p:nvPicPr>
          <p:cNvPr id="1026" name="Picture 2" descr="C:\Users\Marina\Desktop\Кулькосмос\IMG-20230419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07714"/>
            <a:ext cx="4176464" cy="55639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na\Desktop\Кулькосмос\IMG-20230419-WA0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5"/>
          <a:stretch/>
        </p:blipFill>
        <p:spPr bwMode="auto">
          <a:xfrm>
            <a:off x="2843808" y="764704"/>
            <a:ext cx="5729408" cy="54762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544394"/>
            <a:ext cx="2430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Наша </a:t>
            </a:r>
            <a:r>
              <a:rPr lang="ru-RU" dirty="0"/>
              <a:t>группа превратилась в космическое пространство.</a:t>
            </a:r>
          </a:p>
        </p:txBody>
      </p:sp>
    </p:spTree>
    <p:extLst>
      <p:ext uri="{BB962C8B-B14F-4D97-AF65-F5344CB8AC3E}">
        <p14:creationId xmlns:p14="http://schemas.microsoft.com/office/powerpoint/2010/main" val="41166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0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Организовали </a:t>
            </a:r>
            <a:r>
              <a:rPr lang="ru-RU" dirty="0"/>
              <a:t>центр подготовки космонавтов.</a:t>
            </a:r>
          </a:p>
        </p:txBody>
      </p:sp>
      <p:pic>
        <p:nvPicPr>
          <p:cNvPr id="3074" name="Picture 2" descr="C:\Users\Marina\Desktop\Кулькосмос\IMG-20230419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6" y="1073990"/>
            <a:ext cx="3891674" cy="51845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na\Desktop\Кулькосмос\IMG-20230418-WA0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"/>
          <a:stretch/>
        </p:blipFill>
        <p:spPr bwMode="auto">
          <a:xfrm>
            <a:off x="5387289" y="804267"/>
            <a:ext cx="2577643" cy="55016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na\Desktop\Кулькосмос\IMG-20230418-WA0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1"/>
          <a:stretch/>
        </p:blipFill>
        <p:spPr bwMode="auto">
          <a:xfrm>
            <a:off x="771945" y="828753"/>
            <a:ext cx="3242937" cy="55078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ina\Desktop\Космос\IMG_20230407_095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48" y="828753"/>
            <a:ext cx="4158462" cy="55446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3134" y="1583548"/>
            <a:ext cx="5945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создать </a:t>
            </a:r>
            <a:r>
              <a:rPr lang="ru-RU" sz="2400" dirty="0"/>
              <a:t>условия, обеспечивающие воспитание культуры здоровья, способствующие формированию потребности и мотивации к сохранению и укреплению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val="4282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35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Организовали </a:t>
            </a:r>
            <a:r>
              <a:rPr lang="ru-RU" dirty="0" err="1"/>
              <a:t>космо</a:t>
            </a:r>
            <a:r>
              <a:rPr lang="ru-RU" dirty="0"/>
              <a:t>-кухню.</a:t>
            </a:r>
          </a:p>
        </p:txBody>
      </p:sp>
      <p:pic>
        <p:nvPicPr>
          <p:cNvPr id="5122" name="Picture 2" descr="C:\Users\Marina\Desktop\Кулькосмос\IMG_20230411_093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3016"/>
            <a:ext cx="3960440" cy="52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rina\Desktop\Кулькосмос\IMG-20230419-WA00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t="67815" r="13582" b="1"/>
          <a:stretch/>
        </p:blipFill>
        <p:spPr bwMode="auto">
          <a:xfrm>
            <a:off x="618859" y="2132856"/>
            <a:ext cx="3855783" cy="25705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na\Downloads\IMG-20221005-WA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87" y="1015632"/>
            <a:ext cx="3789683" cy="50529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ina\Downloads\IMG-20221005-WA0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10701"/>
            <a:ext cx="3779912" cy="50398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76672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Фильтровальная колонка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6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na\Desktop\Кулькосмос\IMG-20230418-WA00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2" b="12950"/>
          <a:stretch/>
        </p:blipFill>
        <p:spPr bwMode="auto">
          <a:xfrm>
            <a:off x="1043607" y="1021394"/>
            <a:ext cx="3092743" cy="46369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ina\Desktop\Кулькосмос\IMG-20230418-WA00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9" b="12959"/>
          <a:stretch/>
        </p:blipFill>
        <p:spPr bwMode="auto">
          <a:xfrm>
            <a:off x="4794466" y="885764"/>
            <a:ext cx="3521949" cy="47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ina\Desktop\Кулькосмос\IMG-20230419-WA00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2"/>
          <a:stretch/>
        </p:blipFill>
        <p:spPr bwMode="auto">
          <a:xfrm>
            <a:off x="1979712" y="739896"/>
            <a:ext cx="5231213" cy="55981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125" y="1637030"/>
            <a:ext cx="4039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Узнали о космическом мусоре. </a:t>
            </a:r>
          </a:p>
        </p:txBody>
      </p:sp>
      <p:pic>
        <p:nvPicPr>
          <p:cNvPr id="9218" name="Picture 2" descr="C:\Users\Marina\Desktop\Космос\IMG_20230403_0919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9"/>
          <a:stretch/>
        </p:blipFill>
        <p:spPr bwMode="auto">
          <a:xfrm>
            <a:off x="668760" y="2492896"/>
            <a:ext cx="3550618" cy="1800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arina\Desktop\Космос\IMG-20230419-WA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02" y="866284"/>
            <a:ext cx="4155948" cy="55366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3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63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Каждый смог найти для себя интересное занятие . </a:t>
            </a:r>
          </a:p>
        </p:txBody>
      </p:sp>
      <p:pic>
        <p:nvPicPr>
          <p:cNvPr id="10242" name="Picture 2" descr="C:\Users\Marina\Desktop\Космос\IMG-20230418-WA0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 bwMode="auto">
          <a:xfrm>
            <a:off x="1035801" y="1213088"/>
            <a:ext cx="2999123" cy="50109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rina\Desktop\Космос\IMG-20230418-WA00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9" b="21583"/>
          <a:stretch/>
        </p:blipFill>
        <p:spPr bwMode="auto">
          <a:xfrm>
            <a:off x="4644008" y="1209900"/>
            <a:ext cx="3324202" cy="50001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1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na\Desktop\Космос\IMG-20230418-WA00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r="11883"/>
          <a:stretch/>
        </p:blipFill>
        <p:spPr bwMode="auto">
          <a:xfrm>
            <a:off x="846279" y="1628216"/>
            <a:ext cx="7464511" cy="43271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0300" y="908720"/>
            <a:ext cx="34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Примерить различные роли.</a:t>
            </a:r>
          </a:p>
        </p:txBody>
      </p:sp>
    </p:spTree>
    <p:extLst>
      <p:ext uri="{BB962C8B-B14F-4D97-AF65-F5344CB8AC3E}">
        <p14:creationId xmlns:p14="http://schemas.microsoft.com/office/powerpoint/2010/main" val="19657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Marina\Desktop\Космос\IMG_20230411_093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96848"/>
            <a:ext cx="3983386" cy="53111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04664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Психологический комфорт очень важен.</a:t>
            </a:r>
          </a:p>
        </p:txBody>
      </p:sp>
      <p:pic>
        <p:nvPicPr>
          <p:cNvPr id="11268" name="Picture 4" descr="C:\Users\Marina\Desktop\Космос\IMG-20230419-WA00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r="15838" b="12093"/>
          <a:stretch/>
        </p:blipFill>
        <p:spPr bwMode="auto">
          <a:xfrm>
            <a:off x="4806370" y="1146800"/>
            <a:ext cx="3738401" cy="52112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na\Desktop\Финансы\IMG-20230531-WA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13726" b="4318"/>
          <a:stretch/>
        </p:blipFill>
        <p:spPr bwMode="auto">
          <a:xfrm>
            <a:off x="683568" y="1349954"/>
            <a:ext cx="7795671" cy="50313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992" y="805354"/>
            <a:ext cx="3042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«Кафе Мухи –Цокотухи»</a:t>
            </a:r>
          </a:p>
        </p:txBody>
      </p:sp>
    </p:spTree>
    <p:extLst>
      <p:ext uri="{BB962C8B-B14F-4D97-AF65-F5344CB8AC3E}">
        <p14:creationId xmlns:p14="http://schemas.microsoft.com/office/powerpoint/2010/main" val="11254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na\Desktop\Финансы\IMG_20230529_0944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0" t="15041" r="15360" b="15223"/>
          <a:stretch/>
        </p:blipFill>
        <p:spPr bwMode="auto">
          <a:xfrm>
            <a:off x="613180" y="476672"/>
            <a:ext cx="3362854" cy="581188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na\Desktop\Финансы\IMG_20230529_0945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11186" r="2838" b="14389"/>
          <a:stretch/>
        </p:blipFill>
        <p:spPr bwMode="auto">
          <a:xfrm>
            <a:off x="4139952" y="2967957"/>
            <a:ext cx="4464496" cy="26800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9972" y="1124744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Чай ,который продавала хозяйка кафе ,был исключительно полезным- ягодным. Варенье с витаминами.</a:t>
            </a:r>
          </a:p>
        </p:txBody>
      </p:sp>
    </p:spTree>
    <p:extLst>
      <p:ext uri="{BB962C8B-B14F-4D97-AF65-F5344CB8AC3E}">
        <p14:creationId xmlns:p14="http://schemas.microsoft.com/office/powerpoint/2010/main" val="25480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79793"/>
            <a:ext cx="7024744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916832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1.Воспитание </a:t>
            </a:r>
            <a:r>
              <a:rPr lang="ru-RU" dirty="0"/>
              <a:t>потребности в здоровом образе жизни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2.Содействие  </a:t>
            </a:r>
            <a:r>
              <a:rPr lang="ru-RU" dirty="0"/>
              <a:t>развитию положительных эмоций, умения общаться со </a:t>
            </a:r>
            <a:r>
              <a:rPr lang="ru-RU" dirty="0" smtClean="0"/>
              <a:t>сверстниками; </a:t>
            </a:r>
          </a:p>
          <a:p>
            <a:endParaRPr lang="ru-RU" dirty="0" smtClean="0"/>
          </a:p>
          <a:p>
            <a:r>
              <a:rPr lang="ru-RU" dirty="0" smtClean="0"/>
              <a:t>3.Формирование положительного отношения </a:t>
            </a:r>
            <a:r>
              <a:rPr lang="ru-RU" dirty="0"/>
              <a:t>к здоровому образу жизни у детей, желание заботиться о своём </a:t>
            </a:r>
            <a:r>
              <a:rPr lang="ru-RU" dirty="0" smtClean="0"/>
              <a:t>здоровье</a:t>
            </a:r>
            <a:r>
              <a:rPr lang="ru-RU" dirty="0"/>
              <a:t>;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4.Формирование </a:t>
            </a:r>
            <a:r>
              <a:rPr lang="ru-RU" dirty="0"/>
              <a:t>у детей </a:t>
            </a:r>
            <a:r>
              <a:rPr lang="ru-RU" dirty="0" smtClean="0"/>
              <a:t>потребности  </a:t>
            </a:r>
            <a:r>
              <a:rPr lang="ru-RU" dirty="0"/>
              <a:t>в положительных </a:t>
            </a:r>
            <a:r>
              <a:rPr lang="ru-RU" dirty="0" smtClean="0"/>
              <a:t>привычках</a:t>
            </a:r>
            <a:r>
              <a:rPr lang="ru-RU" dirty="0"/>
              <a:t>;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7969" y="1095127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4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72816"/>
            <a:ext cx="3094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Открыли  </a:t>
            </a:r>
            <a:r>
              <a:rPr lang="ru-RU" dirty="0"/>
              <a:t>фермерский </a:t>
            </a:r>
            <a:r>
              <a:rPr lang="ru-RU" dirty="0" smtClean="0"/>
              <a:t>магазин.</a:t>
            </a:r>
            <a:endParaRPr lang="ru-RU" dirty="0"/>
          </a:p>
        </p:txBody>
      </p:sp>
      <p:pic>
        <p:nvPicPr>
          <p:cNvPr id="3074" name="Picture 2" descr="C:\Users\Marina\Desktop\Финансы\IMG_20230529_1228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7"/>
          <a:stretch/>
        </p:blipFill>
        <p:spPr bwMode="auto">
          <a:xfrm>
            <a:off x="3923928" y="980728"/>
            <a:ext cx="4555459" cy="52565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na\Desktop\Финансы\IMG_20230531_100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638767"/>
            <a:ext cx="6216691" cy="46625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2843" y="764704"/>
            <a:ext cx="5514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Ребята открыли мастерские ,исходя из своих интересов. </a:t>
            </a:r>
          </a:p>
        </p:txBody>
      </p:sp>
    </p:spTree>
    <p:extLst>
      <p:ext uri="{BB962C8B-B14F-4D97-AF65-F5344CB8AC3E}">
        <p14:creationId xmlns:p14="http://schemas.microsoft.com/office/powerpoint/2010/main" val="18495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86919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Организовали </a:t>
            </a:r>
            <a:r>
              <a:rPr lang="ru-RU" dirty="0"/>
              <a:t>ярмарку. где представили товары из своих мастерских.</a:t>
            </a:r>
          </a:p>
        </p:txBody>
      </p:sp>
      <p:pic>
        <p:nvPicPr>
          <p:cNvPr id="5123" name="Picture 3" descr="C:\Users\Marina\Desktop\Финансы\IMG-20230531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98" y="1333250"/>
            <a:ext cx="6690420" cy="502360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28784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Эмоциональное состояние человека –фактор который так же влияет на наше физическое здоровье.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Marina\Desktop\Финансы\IMG_20230531_100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03" y="1009475"/>
            <a:ext cx="3843605" cy="51248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ina\Desktop\Финансы\IMG_20230531_100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3802"/>
            <a:ext cx="3240360" cy="43204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7278" y="1556792"/>
            <a:ext cx="6912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Представляем Вашему вниманию материал по использованию культурных практик </a:t>
            </a:r>
            <a:r>
              <a:rPr lang="ru-RU" dirty="0" smtClean="0"/>
              <a:t>для формирования культуры здоровья и повышение мотивации к его сохранению в </a:t>
            </a:r>
            <a:r>
              <a:rPr lang="ru-RU" dirty="0"/>
              <a:t>подготовительной к школе группе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Работая с детьми в комбинированной группе , столкнулись с тем , что нужно организовать работу с детьми таким образом ,что бы удовлетворить запросам детской любознательности  , исходя из особенностей их развития. Направить активность и непоседливость в нужное русло.</a:t>
            </a:r>
          </a:p>
        </p:txBody>
      </p:sp>
    </p:spTree>
    <p:extLst>
      <p:ext uri="{BB962C8B-B14F-4D97-AF65-F5344CB8AC3E}">
        <p14:creationId xmlns:p14="http://schemas.microsoft.com/office/powerpoint/2010/main" val="1932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757996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«Ребенок в мире профессий»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1"/>
          <a:stretch/>
        </p:blipFill>
        <p:spPr bwMode="auto">
          <a:xfrm>
            <a:off x="2839662" y="1412776"/>
            <a:ext cx="5760085" cy="47111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537136"/>
            <a:ext cx="24396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Построили большой красивый корабль ,в котором отправились в путешествие. Р</a:t>
            </a:r>
            <a:r>
              <a:rPr lang="ru-RU" dirty="0" smtClean="0"/>
              <a:t>ебят </a:t>
            </a:r>
            <a:r>
              <a:rPr lang="ru-RU" dirty="0"/>
              <a:t>подстерегали различные непредвиденные ситуации .</a:t>
            </a:r>
          </a:p>
        </p:txBody>
      </p:sp>
    </p:spTree>
    <p:extLst>
      <p:ext uri="{BB962C8B-B14F-4D97-AF65-F5344CB8AC3E}">
        <p14:creationId xmlns:p14="http://schemas.microsoft.com/office/powerpoint/2010/main" val="196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77001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Поговорили о безопасности на воде и при прогулках на водных судах 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9"/>
          <a:stretch/>
        </p:blipFill>
        <p:spPr bwMode="auto">
          <a:xfrm>
            <a:off x="3491880" y="764704"/>
            <a:ext cx="5040560" cy="54620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rina\Desktop\Профессии\IMG_20230118_1137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/>
          <a:stretch/>
        </p:blipFill>
        <p:spPr bwMode="auto">
          <a:xfrm>
            <a:off x="3795202" y="951304"/>
            <a:ext cx="4772734" cy="32899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Сделали атрибуты для игры:  спасательные жилеты и круги. В нашем путешествии они нам очень пригодились.</a:t>
            </a:r>
          </a:p>
        </p:txBody>
      </p:sp>
      <p:pic>
        <p:nvPicPr>
          <p:cNvPr id="4" name="Picture 5" descr="C:\Users\Marina\Desktop\Профессии\IMG_20230118_113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97074"/>
            <a:ext cx="29163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4218" y="1154361"/>
            <a:ext cx="3474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Научились пользоваться настоящим спасательным жилетом.</a:t>
            </a:r>
          </a:p>
        </p:txBody>
      </p:sp>
    </p:spTree>
    <p:extLst>
      <p:ext uri="{BB962C8B-B14F-4D97-AF65-F5344CB8AC3E}">
        <p14:creationId xmlns:p14="http://schemas.microsoft.com/office/powerpoint/2010/main" val="14146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3" r="5005"/>
          <a:stretch/>
        </p:blipFill>
        <p:spPr bwMode="auto">
          <a:xfrm>
            <a:off x="641091" y="1052736"/>
            <a:ext cx="4447912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74" y="2024844"/>
            <a:ext cx="3078342" cy="41044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0018" y="4293096"/>
            <a:ext cx="302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Туристы падали за борт.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8812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Судовой врач оказывал первую помощь.</a:t>
            </a:r>
          </a:p>
        </p:txBody>
      </p:sp>
    </p:spTree>
    <p:extLst>
      <p:ext uri="{BB962C8B-B14F-4D97-AF65-F5344CB8AC3E}">
        <p14:creationId xmlns:p14="http://schemas.microsoft.com/office/powerpoint/2010/main" val="21557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48" y="764704"/>
            <a:ext cx="4176464" cy="55686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0076" y="1247102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Солнце ,воздух и вода –наши лучшие друзья!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0076" y="2832683"/>
            <a:ext cx="2973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нашем путешествии штормило,  и нужно было удерживать равновесие.</a:t>
            </a:r>
          </a:p>
        </p:txBody>
      </p:sp>
    </p:spTree>
    <p:extLst>
      <p:ext uri="{BB962C8B-B14F-4D97-AF65-F5344CB8AC3E}">
        <p14:creationId xmlns:p14="http://schemas.microsoft.com/office/powerpoint/2010/main" val="17193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252</TotalTime>
  <Words>428</Words>
  <Application>Microsoft Office PowerPoint</Application>
  <PresentationFormat>Экран (4:3)</PresentationFormat>
  <Paragraphs>52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Остин</vt:lpstr>
      <vt:lpstr>Формирование у детей старшего дошкольного возраста культуры здоровья и повышение мотивации к его сохранению в самостоятельной деятельности.</vt:lpstr>
      <vt:lpstr>Цель: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 детей старшего дошкольного возраста культуры здоровья и повышение мотивации к его сохранению в самостоятельной деятельности.</dc:title>
  <dc:creator>Marina</dc:creator>
  <cp:lastModifiedBy>Marina</cp:lastModifiedBy>
  <cp:revision>38</cp:revision>
  <dcterms:created xsi:type="dcterms:W3CDTF">2023-10-30T06:41:00Z</dcterms:created>
  <dcterms:modified xsi:type="dcterms:W3CDTF">2024-02-18T10:07:45Z</dcterms:modified>
</cp:coreProperties>
</file>