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330" r:id="rId3"/>
    <p:sldId id="311" r:id="rId4"/>
    <p:sldId id="321" r:id="rId5"/>
    <p:sldId id="326" r:id="rId6"/>
    <p:sldId id="323" r:id="rId7"/>
    <p:sldId id="329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BAFCC7-C300-48BA-8E8D-73849EF4A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78B21A-0F39-458C-93EE-88766E587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3DD0F4-2BD2-431D-B657-059674348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93FB-6E5B-4E6F-AEE0-C7E5285E65C5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FE49EF-5F9B-436D-8DE5-720A8F34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42B503-E8D9-4F7F-AFAD-1FEAF490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C6D7-A2B5-401F-88BA-B25C58286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664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54D27-6843-4CE1-B090-29F051E1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539642-7342-4BCA-BC1D-B353D3AA2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ACE94-83ED-4CFE-B339-545CDEAA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93FB-6E5B-4E6F-AEE0-C7E5285E65C5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CED0B2-5255-4063-9A16-AE2EFA18F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6528E-2025-4A91-B6DC-1965A48AE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C6D7-A2B5-401F-88BA-B25C58286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77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C7930AC-931C-4ED4-814D-522B0CD26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54956B-D77F-4F6E-9043-FEC67CDFB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6FF205-8903-4CA6-BEE2-ECE4228E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93FB-6E5B-4E6F-AEE0-C7E5285E65C5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2B526-D615-40A0-AC76-394618466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F7C51E-36EC-4C9F-98B8-37C206B1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C6D7-A2B5-401F-88BA-B25C58286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3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941BE-B0F9-414E-A248-9AECC51A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EFEADA-E58C-49AD-9686-82F5AD7F4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83BC09-7F5A-4344-AAE7-FEDCF979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93FB-6E5B-4E6F-AEE0-C7E5285E65C5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38BF92-CB76-46AD-B9F3-650EB35A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E62413-423D-4439-A3BB-8E648DB5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C6D7-A2B5-401F-88BA-B25C58286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693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BB37F-CC60-430D-B031-F52D6AFF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60590F-FCCE-49FB-898F-8CB729348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04467A-6246-4C06-B8CD-CE2A15FC4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93FB-6E5B-4E6F-AEE0-C7E5285E65C5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CC8DAE-FEB3-4828-B301-2935AC176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A1382-8F34-4D4B-A209-E71A02361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C6D7-A2B5-401F-88BA-B25C58286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44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CF5B1-ED07-4CA3-9109-F6D52EF58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8FC079-D8AE-4679-812B-A77285887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D6E80B-C1BA-4A3C-9B96-9085BF542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2E6B1C-3748-498E-9F5C-C2C9D687D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93FB-6E5B-4E6F-AEE0-C7E5285E65C5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846899-29AC-4EB5-96FA-924F295B1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052CDE-E53B-402F-AEA9-81D5A2487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C6D7-A2B5-401F-88BA-B25C58286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494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D750A-B3E0-4811-9DA9-B78C9153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87772D-7D77-4F1D-9975-B7834EC41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40F605-D8DC-4A0D-BFC7-F9A9661B9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835105-5E3E-4CA8-845F-8A96DEE41B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244820-E57A-443C-8BBF-1768282E1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1ECA1F-8416-417B-8EC9-AE76C448B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93FB-6E5B-4E6F-AEE0-C7E5285E65C5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BA4E9D-C864-4AE7-A808-242552526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C5D1702-77BD-42E9-BFD3-6DC7AFCF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C6D7-A2B5-401F-88BA-B25C58286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63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A0318-333B-4993-975B-9D43615AE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BD9B11-5B46-4ABF-9528-A46537423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93FB-6E5B-4E6F-AEE0-C7E5285E65C5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D654A5-D34C-47BE-B772-82A5B9A3F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8D030B-DEF5-477B-ADDF-F845E49E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C6D7-A2B5-401F-88BA-B25C58286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E3319F-10D5-4FBE-B86B-35B8CFB8F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93FB-6E5B-4E6F-AEE0-C7E5285E65C5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D85B3F-F666-4981-ACDD-B30335374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1C1514-E3B1-48CF-AFD9-542B11D7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C6D7-A2B5-401F-88BA-B25C58286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48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D153DC-9F0A-41B9-91C6-8584BC7AE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DB8501-52B3-44C0-993E-FEFB127B3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AF1902-B4EE-4DE3-9D32-F25AD8A99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C3C73E-4C44-44CA-B180-D4954D639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93FB-6E5B-4E6F-AEE0-C7E5285E65C5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16E582-8923-4F91-9579-D71FD0271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21F413-17F9-4141-BBBC-FDFDD2D01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C6D7-A2B5-401F-88BA-B25C58286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456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DC42B-579E-4CE6-96BB-0BE0EA96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3296D0-1D19-436C-89E2-612C447CF6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96A6A2-3DA3-4BAD-A63B-B45144B24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7232E0-D97A-48FA-9D52-111E696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93FB-6E5B-4E6F-AEE0-C7E5285E65C5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1B0CA6-9948-4B56-BFE9-426F6771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F46760-092A-48D8-882C-D766B477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C6D7-A2B5-401F-88BA-B25C58286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351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4472E-36AD-42D5-AD58-2409A37B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4FCB46-B35F-43EB-BED4-246035A8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664AD5-DDE1-44CC-93E6-6D31520AA0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D93FB-6E5B-4E6F-AEE0-C7E5285E65C5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6F2C4A-927E-4D31-9B8C-9020B4AC1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FC70F7-6F20-4126-B37E-70367A11D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0C6D7-A2B5-401F-88BA-B25C58286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21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21" Type="http://schemas.microsoft.com/office/2007/relationships/hdphoto" Target="../media/hdphoto4.wdp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3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microsoft.com/office/2007/relationships/hdphoto" Target="../media/hdphoto3.wdp"/><Relationship Id="rId23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0.png"/><Relationship Id="rId18" Type="http://schemas.openxmlformats.org/officeDocument/2006/relationships/image" Target="../media/image54.png"/><Relationship Id="rId26" Type="http://schemas.openxmlformats.org/officeDocument/2006/relationships/image" Target="../media/image59.png"/><Relationship Id="rId3" Type="http://schemas.openxmlformats.org/officeDocument/2006/relationships/image" Target="../media/image41.png"/><Relationship Id="rId21" Type="http://schemas.openxmlformats.org/officeDocument/2006/relationships/image" Target="../media/image56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17" Type="http://schemas.openxmlformats.org/officeDocument/2006/relationships/image" Target="../media/image17.png"/><Relationship Id="rId25" Type="http://schemas.openxmlformats.org/officeDocument/2006/relationships/image" Target="../media/image58.png"/><Relationship Id="rId2" Type="http://schemas.openxmlformats.org/officeDocument/2006/relationships/image" Target="../media/image40.png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24" Type="http://schemas.openxmlformats.org/officeDocument/2006/relationships/image" Target="../media/image19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23" Type="http://schemas.openxmlformats.org/officeDocument/2006/relationships/image" Target="../media/image57.png"/><Relationship Id="rId10" Type="http://schemas.openxmlformats.org/officeDocument/2006/relationships/image" Target="../media/image47.png"/><Relationship Id="rId19" Type="http://schemas.microsoft.com/office/2007/relationships/hdphoto" Target="../media/hdphoto4.wdp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microsoft.com/office/2007/relationships/hdphoto" Target="../media/hdphoto6.wdp"/><Relationship Id="rId27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9.wdp"/><Relationship Id="rId18" Type="http://schemas.openxmlformats.org/officeDocument/2006/relationships/image" Target="../media/image73.png"/><Relationship Id="rId3" Type="http://schemas.microsoft.com/office/2007/relationships/hdphoto" Target="../media/hdphoto7.wdp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17" Type="http://schemas.openxmlformats.org/officeDocument/2006/relationships/image" Target="../media/image72.png"/><Relationship Id="rId2" Type="http://schemas.openxmlformats.org/officeDocument/2006/relationships/image" Target="../media/image61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5" Type="http://schemas.openxmlformats.org/officeDocument/2006/relationships/image" Target="../media/image71.png"/><Relationship Id="rId10" Type="http://schemas.microsoft.com/office/2007/relationships/hdphoto" Target="../media/hdphoto8.wdp"/><Relationship Id="rId19" Type="http://schemas.microsoft.com/office/2007/relationships/hdphoto" Target="../media/hdphoto11.wdp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7E685F-C026-44E8-AA7E-C8940A532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1" t="8187" r="18051" b="16339"/>
          <a:stretch/>
        </p:blipFill>
        <p:spPr>
          <a:xfrm>
            <a:off x="2346159" y="1492348"/>
            <a:ext cx="6918158" cy="442207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636B99-6501-49E7-9DD9-6D44C69BB2D2}"/>
              </a:ext>
            </a:extLst>
          </p:cNvPr>
          <p:cNvSpPr/>
          <p:nvPr/>
        </p:nvSpPr>
        <p:spPr>
          <a:xfrm>
            <a:off x="1436134" y="620412"/>
            <a:ext cx="89587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«Дикие и домашние животные»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C797D-9FC9-4E95-A740-0CEEB3D1A8AC}"/>
              </a:ext>
            </a:extLst>
          </p:cNvPr>
          <p:cNvSpPr txBox="1"/>
          <p:nvPr/>
        </p:nvSpPr>
        <p:spPr>
          <a:xfrm>
            <a:off x="2893596" y="183238"/>
            <a:ext cx="582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общеразвивающего вида «Детский сад № 1»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1CD64B-E64B-4486-953C-D91F27461432}"/>
              </a:ext>
            </a:extLst>
          </p:cNvPr>
          <p:cNvSpPr txBox="1"/>
          <p:nvPr/>
        </p:nvSpPr>
        <p:spPr>
          <a:xfrm>
            <a:off x="9589168" y="5591257"/>
            <a:ext cx="203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Багомедова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М.Ш</a:t>
            </a:r>
          </a:p>
        </p:txBody>
      </p:sp>
    </p:spTree>
    <p:extLst>
      <p:ext uri="{BB962C8B-B14F-4D97-AF65-F5344CB8AC3E}">
        <p14:creationId xmlns:p14="http://schemas.microsoft.com/office/powerpoint/2010/main" val="68593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3DA594-32AD-45F8-97C7-61399E0FB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" y="99923"/>
            <a:ext cx="10142621" cy="62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34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65A486-4428-4715-BF05-9147972CC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66" t="31914" r="15300" b="31160"/>
          <a:stretch/>
        </p:blipFill>
        <p:spPr>
          <a:xfrm>
            <a:off x="0" y="156797"/>
            <a:ext cx="5667674" cy="29714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B35ED9-6D46-4382-973E-1D11D02C3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0789"/>
            <a:ext cx="5987949" cy="282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AB1515-0474-453A-B57E-0515D949A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897" y="4638023"/>
            <a:ext cx="2562640" cy="18152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183ED7-AD74-4BF2-BAD7-6218FBC27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92" b="97396" l="3309" r="95221">
                        <a14:foregroundMark x1="10294" y1="26563" x2="6985" y2="53125"/>
                        <a14:foregroundMark x1="6985" y1="53125" x2="4412" y2="25000"/>
                        <a14:foregroundMark x1="4412" y1="25000" x2="9926" y2="28646"/>
                        <a14:foregroundMark x1="7721" y1="47917" x2="3676" y2="53125"/>
                        <a14:foregroundMark x1="38971" y1="93750" x2="40441" y2="90104"/>
                        <a14:foregroundMark x1="26103" y1="88021" x2="30147" y2="94792"/>
                        <a14:foregroundMark x1="53309" y1="7292" x2="51736" y2="8700"/>
                        <a14:foregroundMark x1="91912" y1="23438" x2="95588" y2="53125"/>
                        <a14:foregroundMark x1="95588" y1="53125" x2="91176" y2="30208"/>
                        <a14:foregroundMark x1="81250" y1="92708" x2="77574" y2="94792"/>
                        <a14:foregroundMark x1="33456" y1="97396" x2="30147" y2="97396"/>
                        <a14:foregroundMark x1="26103" y1="88021" x2="22426" y2="89583"/>
                        <a14:backgroundMark x1="51103" y1="7292" x2="41176" y2="7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9602" y="1848437"/>
            <a:ext cx="1700343" cy="1200241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2B44A8B-1108-4BB1-81D3-7A750636CDF1}"/>
              </a:ext>
            </a:extLst>
          </p:cNvPr>
          <p:cNvSpPr/>
          <p:nvPr/>
        </p:nvSpPr>
        <p:spPr>
          <a:xfrm>
            <a:off x="3529226" y="4493153"/>
            <a:ext cx="2418262" cy="1865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BA30BB-0026-4CEB-9D91-254796A3CB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1193" y="4412719"/>
            <a:ext cx="1530229" cy="18899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5F7872-784D-444C-BE09-D327B2139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9511" y="2186578"/>
            <a:ext cx="881468" cy="10886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6C5AB2-5708-46CC-876F-6AAE86A086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327" y="4221731"/>
            <a:ext cx="1703750" cy="231058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E0CF4EE-4FE4-4518-8CD6-1A578EC3FF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24" b="89974" l="9829" r="89744">
                        <a14:foregroundMark x1="81197" y1="15831" x2="71795" y2="26121"/>
                        <a14:foregroundMark x1="49573" y1="11609" x2="49145" y2="11609"/>
                        <a14:foregroundMark x1="49573" y1="11346" x2="49573" y2="7124"/>
                        <a14:foregroundMark x1="85470" y1="13193" x2="83333" y2="12665"/>
                      </a14:backgroundRemoval>
                    </a14:imgEffect>
                  </a14:imgLayer>
                </a14:imgProps>
              </a:ext>
            </a:extLst>
          </a:blip>
          <a:srcRect l="11285" t="5056" r="7398" b="9101"/>
          <a:stretch/>
        </p:blipFill>
        <p:spPr>
          <a:xfrm>
            <a:off x="9664814" y="1943654"/>
            <a:ext cx="701970" cy="1200241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86092AD-9220-4048-882F-11FAFF5B88E1}"/>
              </a:ext>
            </a:extLst>
          </p:cNvPr>
          <p:cNvSpPr/>
          <p:nvPr/>
        </p:nvSpPr>
        <p:spPr>
          <a:xfrm>
            <a:off x="4152900" y="4334652"/>
            <a:ext cx="1857149" cy="20235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B5F1B69-E250-4172-A40E-3A1CC66B17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0183" y="4270373"/>
            <a:ext cx="1630245" cy="231058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1E16D7B-0EE2-4F00-BF1A-56FECBE451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6142" y="1982671"/>
            <a:ext cx="774259" cy="1097375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BA049A65-79B5-4189-BD74-1F5CC681B2A6}"/>
              </a:ext>
            </a:extLst>
          </p:cNvPr>
          <p:cNvSpPr/>
          <p:nvPr/>
        </p:nvSpPr>
        <p:spPr>
          <a:xfrm>
            <a:off x="6467731" y="4441245"/>
            <a:ext cx="2259875" cy="2322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5EEBA43-3C49-471E-8227-6CB1825CB4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9399" y="4564754"/>
            <a:ext cx="2374299" cy="158585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C00C70E-FB51-453B-AD54-F7A79BE798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874" y="2460589"/>
            <a:ext cx="1615580" cy="107908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81C04D-F93E-409D-9BF5-3370757A9A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5497" y="4353196"/>
            <a:ext cx="2071936" cy="22000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9C9759-75C9-45E2-B401-F075AE00AB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50" b="90708" l="7538" r="93970">
                        <a14:foregroundMark x1="94472" y1="24336" x2="94472" y2="36726"/>
                        <a14:foregroundMark x1="8543" y1="16372" x2="7538" y2="20354"/>
                        <a14:foregroundMark x1="40201" y1="87611" x2="30653" y2="90708"/>
                        <a14:backgroundMark x1="83920" y1="50000" x2="72362" y2="53097"/>
                        <a14:backgroundMark x1="40201" y1="6195" x2="53769" y2="6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4467" y="1702231"/>
            <a:ext cx="1213209" cy="137781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797ACE8-0912-4A32-B12F-C63DF10413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40669" y="4296666"/>
            <a:ext cx="3090297" cy="220009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7C3C9DE-EC90-427A-9922-1AF49CF10E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68271" y="2128568"/>
            <a:ext cx="1767993" cy="957155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ABC23913-389C-4F96-BEFE-73493D70E392}"/>
              </a:ext>
            </a:extLst>
          </p:cNvPr>
          <p:cNvSpPr/>
          <p:nvPr/>
        </p:nvSpPr>
        <p:spPr>
          <a:xfrm>
            <a:off x="3409779" y="4236389"/>
            <a:ext cx="3275259" cy="23105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F4B6DCA-37A3-42A7-994D-EB428CC2F6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2103" y="4290023"/>
            <a:ext cx="1770886" cy="206434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0C05BCD-4C93-4F61-B3CF-DC33D38A58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1918" y="2092962"/>
            <a:ext cx="1066892" cy="124369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AAFA88F-BDC9-4DED-992D-8E80890B48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52900" y="4162245"/>
            <a:ext cx="2652475" cy="216802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BBEBC98-73F3-4888-93F0-5368D752CE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00" b="98000" l="932" r="99379">
                        <a14:foregroundMark x1="18634" y1="48000" x2="22671" y2="42800"/>
                        <a14:foregroundMark x1="10559" y1="24400" x2="16770" y2="4000"/>
                        <a14:foregroundMark x1="16770" y1="4000" x2="16149" y2="3200"/>
                        <a14:foregroundMark x1="13043" y1="13600" x2="1242" y2="32000"/>
                        <a14:foregroundMark x1="1242" y1="32000" x2="7143" y2="25200"/>
                        <a14:foregroundMark x1="7143" y1="16800" x2="16149" y2="2000"/>
                        <a14:foregroundMark x1="25466" y1="98000" x2="29193" y2="94000"/>
                        <a14:foregroundMark x1="39130" y1="85200" x2="39130" y2="85200"/>
                        <a14:foregroundMark x1="88509" y1="27200" x2="94720" y2="50400"/>
                        <a14:foregroundMark x1="94720" y1="50400" x2="89752" y2="34800"/>
                        <a14:foregroundMark x1="92236" y1="44800" x2="94099" y2="57200"/>
                        <a14:foregroundMark x1="98447" y1="62000" x2="99689" y2="61600"/>
                        <a14:foregroundMark x1="13043" y1="18000" x2="8696" y2="16000"/>
                        <a14:foregroundMark x1="12112" y1="14800" x2="6832" y2="6400"/>
                        <a14:foregroundMark x1="17702" y1="1600" x2="17702" y2="8000"/>
                        <a14:foregroundMark x1="86025" y1="96000" x2="87578" y2="95600"/>
                        <a14:foregroundMark x1="70186" y1="92400" x2="71118" y2="89600"/>
                        <a14:foregroundMark x1="39130" y1="90800" x2="39441" y2="91600"/>
                        <a14:foregroundMark x1="27019" y1="96800" x2="26708" y2="94800"/>
                        <a14:foregroundMark x1="9627" y1="12800" x2="20186" y2="1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2666" y="2017586"/>
            <a:ext cx="1627371" cy="126348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53B8007-E0A6-4F8C-A480-304FE7BE167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29244" y="3718965"/>
            <a:ext cx="2806091" cy="287360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74D1C26-FC63-4D8D-9910-161C382064F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26503" y="2294148"/>
            <a:ext cx="792549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4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2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A95C0E-BC43-49D3-8415-8C4A04288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559" r="50000"/>
          <a:stretch/>
        </p:blipFill>
        <p:spPr>
          <a:xfrm>
            <a:off x="2542705" y="3045605"/>
            <a:ext cx="2435046" cy="17962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B7285A-6710-4DD6-919D-3AA763E3A8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64" b="50664"/>
          <a:stretch/>
        </p:blipFill>
        <p:spPr>
          <a:xfrm>
            <a:off x="9649295" y="3045605"/>
            <a:ext cx="2384400" cy="17962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02C3D0-E49B-487B-B15A-93BA54086B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0" r="50868" b="49321"/>
          <a:stretch/>
        </p:blipFill>
        <p:spPr>
          <a:xfrm>
            <a:off x="5051118" y="3045605"/>
            <a:ext cx="2213304" cy="17962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BA75ED-06A7-4256-AE1A-3B01C7B9B6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16" t="50057"/>
          <a:stretch/>
        </p:blipFill>
        <p:spPr>
          <a:xfrm>
            <a:off x="7337788" y="4841854"/>
            <a:ext cx="2395908" cy="17962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7EF7C36-DC90-4638-B236-030FAC6C3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65" t="49793"/>
          <a:stretch/>
        </p:blipFill>
        <p:spPr>
          <a:xfrm>
            <a:off x="5037789" y="4841854"/>
            <a:ext cx="2237240" cy="17962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9D1CEA3-13B3-4DB3-AF2B-BA9157638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20" b="49321"/>
          <a:stretch/>
        </p:blipFill>
        <p:spPr>
          <a:xfrm>
            <a:off x="7337788" y="3045605"/>
            <a:ext cx="2346843" cy="17962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000BB6F-07D2-4827-91FD-38ECC00E40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751" t="49422"/>
          <a:stretch/>
        </p:blipFill>
        <p:spPr>
          <a:xfrm>
            <a:off x="242350" y="3045605"/>
            <a:ext cx="2300355" cy="179624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3E347D9-5360-413C-927B-B2F202141C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1" t="-578" r="50000" b="50000"/>
          <a:stretch/>
        </p:blipFill>
        <p:spPr>
          <a:xfrm>
            <a:off x="242350" y="4841854"/>
            <a:ext cx="2435047" cy="184976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CC0F61C-DFDD-4707-A7CE-7D79D05CB9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204" b="50008"/>
          <a:stretch/>
        </p:blipFill>
        <p:spPr>
          <a:xfrm>
            <a:off x="2600164" y="4841854"/>
            <a:ext cx="2390916" cy="184976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6EA0AB-1FE5-41CE-99F7-E5C11EC530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369" t="52045"/>
          <a:stretch/>
        </p:blipFill>
        <p:spPr>
          <a:xfrm>
            <a:off x="9684631" y="4841854"/>
            <a:ext cx="2384402" cy="179624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195E848-D32F-41A0-A164-E48B0BCBA6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6387" b="54995"/>
          <a:stretch/>
        </p:blipFill>
        <p:spPr>
          <a:xfrm>
            <a:off x="4263471" y="219896"/>
            <a:ext cx="2991298" cy="257142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822C212-FBCF-4D5C-A3E5-4D1CE461ABB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26"/>
          <a:stretch/>
        </p:blipFill>
        <p:spPr>
          <a:xfrm>
            <a:off x="4263471" y="221864"/>
            <a:ext cx="2991298" cy="25694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9E98EA1-C80C-4541-8F9F-9A40AB6214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76983" y="219896"/>
            <a:ext cx="3077786" cy="256946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4B5D643-5033-49F9-B979-971D536198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76983" y="227961"/>
            <a:ext cx="3057077" cy="25694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6DC3EE7-107E-49D1-AC8D-523D8F4410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0000" r="50000"/>
          <a:stretch/>
        </p:blipFill>
        <p:spPr>
          <a:xfrm>
            <a:off x="4200261" y="227961"/>
            <a:ext cx="3074768" cy="257752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39C4F9-C1A8-486D-93EF-B00005DAF2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2433" y="221864"/>
            <a:ext cx="3103964" cy="25674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3A9B006-D9B7-4F57-969F-860262D0F2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272" t="50000"/>
          <a:stretch/>
        </p:blipFill>
        <p:spPr>
          <a:xfrm>
            <a:off x="4189141" y="203766"/>
            <a:ext cx="3103964" cy="256749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2B4C505-9175-41C8-B994-2C375F31F5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6014" y="203765"/>
            <a:ext cx="3206730" cy="257555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90AB453-9322-4BA7-AFE9-3CF88CF8FBD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50000"/>
          <a:stretch/>
        </p:blipFill>
        <p:spPr>
          <a:xfrm>
            <a:off x="4094903" y="219896"/>
            <a:ext cx="3180126" cy="255136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4B5C21F-6D1B-478A-8059-C58CB4B0A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52794" y="210814"/>
            <a:ext cx="3174419" cy="25604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05F8F5-4DB4-4BA4-831A-0E831833FCE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0000"/>
          <a:stretch/>
        </p:blipFill>
        <p:spPr>
          <a:xfrm>
            <a:off x="4094903" y="192715"/>
            <a:ext cx="3180126" cy="255136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DA1E234-F743-42F0-9890-62D60FB7CD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6086" y="250060"/>
            <a:ext cx="3198111" cy="249401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6E08E8E-9279-4745-BA07-94586083C53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50000" r="53850"/>
          <a:stretch/>
        </p:blipFill>
        <p:spPr>
          <a:xfrm>
            <a:off x="4139502" y="241995"/>
            <a:ext cx="3176638" cy="257454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CA23F64-CD8B-4C8E-827B-88208BC055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52794" y="203764"/>
            <a:ext cx="3293762" cy="255434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0E8BEF3-9551-4D3A-B1B5-4CF96DFF9D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323" b="50000"/>
          <a:stretch/>
        </p:blipFill>
        <p:spPr>
          <a:xfrm>
            <a:off x="4123971" y="155500"/>
            <a:ext cx="3293762" cy="266103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55BF25C-E320-49C4-BF8B-46339D5AAC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25271" y="150610"/>
            <a:ext cx="3235699" cy="262064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4A4AD89-BF4F-4A95-8608-5933EA56E513}"/>
              </a:ext>
            </a:extLst>
          </p:cNvPr>
          <p:cNvSpPr txBox="1"/>
          <p:nvPr/>
        </p:nvSpPr>
        <p:spPr>
          <a:xfrm>
            <a:off x="0" y="383716"/>
            <a:ext cx="3847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B050"/>
                </a:solidFill>
              </a:rPr>
              <a:t>Игра</a:t>
            </a:r>
          </a:p>
          <a:p>
            <a:pPr algn="ctr"/>
            <a:r>
              <a:rPr lang="ru-RU" sz="3200" dirty="0">
                <a:solidFill>
                  <a:srgbClr val="00B050"/>
                </a:solidFill>
              </a:rPr>
              <a:t> «Волшебная линия»</a:t>
            </a:r>
          </a:p>
        </p:txBody>
      </p:sp>
    </p:spTree>
    <p:extLst>
      <p:ext uri="{BB962C8B-B14F-4D97-AF65-F5344CB8AC3E}">
        <p14:creationId xmlns:p14="http://schemas.microsoft.com/office/powerpoint/2010/main" val="22335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E708F2-0D26-49D3-83DD-B039C87D1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45" t="16661" r="23865"/>
          <a:stretch/>
        </p:blipFill>
        <p:spPr>
          <a:xfrm>
            <a:off x="1232989" y="780580"/>
            <a:ext cx="3232421" cy="27038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6F727A-A215-4C85-8EEE-FA8D38912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67" t="21211" r="25618"/>
          <a:stretch/>
        </p:blipFill>
        <p:spPr>
          <a:xfrm>
            <a:off x="7367897" y="746407"/>
            <a:ext cx="3506558" cy="27038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AD538C-4D53-487F-8925-E69C2FB6DD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31" t="19280" r="23725"/>
          <a:stretch/>
        </p:blipFill>
        <p:spPr>
          <a:xfrm>
            <a:off x="1195199" y="4186989"/>
            <a:ext cx="3436959" cy="26772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03E5D1-DBE9-4F1E-A10A-11E04E62F5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02"/>
          <a:stretch/>
        </p:blipFill>
        <p:spPr>
          <a:xfrm>
            <a:off x="0" y="780580"/>
            <a:ext cx="1195199" cy="26710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572989A-2E3C-4770-90F0-3A72D742F1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02"/>
          <a:stretch/>
        </p:blipFill>
        <p:spPr>
          <a:xfrm>
            <a:off x="4473462" y="780580"/>
            <a:ext cx="1195199" cy="26710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4EB2C5-44DA-4545-8377-B50CFFCE72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02"/>
          <a:stretch/>
        </p:blipFill>
        <p:spPr>
          <a:xfrm>
            <a:off x="10892447" y="722218"/>
            <a:ext cx="1195199" cy="27005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38920D7-A989-4605-94FF-9CC243EB11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02"/>
          <a:stretch/>
        </p:blipFill>
        <p:spPr>
          <a:xfrm>
            <a:off x="6154706" y="722218"/>
            <a:ext cx="1195199" cy="26710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89FEC3A-FC9C-4316-A715-AD25F141F2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02"/>
          <a:stretch/>
        </p:blipFill>
        <p:spPr>
          <a:xfrm>
            <a:off x="0" y="4186989"/>
            <a:ext cx="1195199" cy="26710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F758D11-8246-4F9E-AC88-A1B3DF8E75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02"/>
          <a:stretch/>
        </p:blipFill>
        <p:spPr>
          <a:xfrm>
            <a:off x="4618581" y="4186987"/>
            <a:ext cx="1195199" cy="267101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EBEAD80-4CAC-4260-9131-705346675F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19" r="21700"/>
          <a:stretch/>
        </p:blipFill>
        <p:spPr>
          <a:xfrm rot="580081">
            <a:off x="9150262" y="3960129"/>
            <a:ext cx="1541024" cy="263961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ACF1C57-A5E2-4776-829D-80958B05B4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8" b="97813" l="26875" r="71875">
                        <a14:foregroundMark x1="35938" y1="5000" x2="38438" y2="19688"/>
                        <a14:foregroundMark x1="38438" y1="19688" x2="52188" y2="12812"/>
                        <a14:foregroundMark x1="52188" y1="12812" x2="50313" y2="9375"/>
                        <a14:foregroundMark x1="28125" y1="15000" x2="37500" y2="2500"/>
                        <a14:foregroundMark x1="37500" y1="2500" x2="36875" y2="17500"/>
                        <a14:foregroundMark x1="36875" y1="17500" x2="34375" y2="2813"/>
                        <a14:foregroundMark x1="34375" y1="2813" x2="35625" y2="2500"/>
                        <a14:foregroundMark x1="35000" y1="1250" x2="29688" y2="17188"/>
                        <a14:foregroundMark x1="29688" y1="17188" x2="32813" y2="2188"/>
                        <a14:foregroundMark x1="32813" y1="2188" x2="39063" y2="15313"/>
                        <a14:foregroundMark x1="39063" y1="15313" x2="38125" y2="22188"/>
                        <a14:foregroundMark x1="33125" y1="32188" x2="28750" y2="47813"/>
                        <a14:foregroundMark x1="28750" y1="47813" x2="30625" y2="50625"/>
                        <a14:foregroundMark x1="30938" y1="46563" x2="29688" y2="39375"/>
                        <a14:foregroundMark x1="26875" y1="35313" x2="30000" y2="35625"/>
                        <a14:foregroundMark x1="30000" y1="32188" x2="28750" y2="35000"/>
                        <a14:foregroundMark x1="28750" y1="35000" x2="30938" y2="35938"/>
                        <a14:foregroundMark x1="51563" y1="53438" x2="48750" y2="69688"/>
                        <a14:foregroundMark x1="48750" y1="69688" x2="39688" y2="55625"/>
                        <a14:foregroundMark x1="39688" y1="55625" x2="41875" y2="67813"/>
                        <a14:foregroundMark x1="30625" y1="51250" x2="30312" y2="47813"/>
                        <a14:foregroundMark x1="44688" y1="58750" x2="50625" y2="73125"/>
                        <a14:foregroundMark x1="50625" y1="73125" x2="65625" y2="73750"/>
                        <a14:foregroundMark x1="65625" y1="73750" x2="62187" y2="65625"/>
                        <a14:foregroundMark x1="64063" y1="69063" x2="66563" y2="83750"/>
                        <a14:foregroundMark x1="66563" y1="83750" x2="65313" y2="87188"/>
                        <a14:foregroundMark x1="45000" y1="83125" x2="36875" y2="97813"/>
                        <a14:foregroundMark x1="36875" y1="97813" x2="46563" y2="91875"/>
                        <a14:foregroundMark x1="69688" y1="85000" x2="71875" y2="87188"/>
                      </a14:backgroundRemoval>
                    </a14:imgEffect>
                  </a14:imgLayer>
                </a14:imgProps>
              </a:ext>
            </a:extLst>
          </a:blip>
          <a:srcRect l="23929" r="23285"/>
          <a:stretch/>
        </p:blipFill>
        <p:spPr>
          <a:xfrm rot="578340">
            <a:off x="6482655" y="743897"/>
            <a:ext cx="779160" cy="13327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BBA9144-94E0-459E-AE11-318515FFC4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2643" y="3889546"/>
            <a:ext cx="4104158" cy="26852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430694A-D74E-482B-A750-79902527FB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89" y="1071283"/>
            <a:ext cx="1124620" cy="746308"/>
          </a:xfrm>
          <a:prstGeom prst="rect">
            <a:avLst/>
          </a:prstGeom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87C93998-21E5-4F73-98F3-32BBDBA2B8F2}"/>
              </a:ext>
            </a:extLst>
          </p:cNvPr>
          <p:cNvSpPr/>
          <p:nvPr/>
        </p:nvSpPr>
        <p:spPr>
          <a:xfrm>
            <a:off x="6552984" y="3889546"/>
            <a:ext cx="4901079" cy="27038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D58BAC0-D1F9-4686-B36E-E178BA5664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5434" y="4078389"/>
            <a:ext cx="1772278" cy="240308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CB9A130-5778-4621-81B2-3EA0576BF4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9" y="4180738"/>
            <a:ext cx="1124620" cy="135378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E3FA3CF-CFA1-48C6-84C8-1EFFB734F19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480" t="13134" r="25109" b="13068"/>
          <a:stretch/>
        </p:blipFill>
        <p:spPr>
          <a:xfrm>
            <a:off x="7804960" y="3672745"/>
            <a:ext cx="3199892" cy="311885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313F795-6EAE-4C4A-A4A0-2BDB5FD519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3095" y="2092024"/>
            <a:ext cx="936856" cy="133520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99BEEB9-CB77-4696-9FD4-D38A6BD259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6656" y="3807316"/>
            <a:ext cx="3469834" cy="276748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6BE4E9A-0D61-44BE-8979-499CF6B778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290" y="2268630"/>
            <a:ext cx="1116402" cy="100288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E55D2F6-83D6-425A-8FFC-32903A1632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4308" y="3852313"/>
            <a:ext cx="3506558" cy="27224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75655B7-78D3-4496-A38D-80F1D9CD77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00" b="98400" l="311" r="96584">
                        <a14:foregroundMark x1="89441" y1="28000" x2="96894" y2="63600"/>
                        <a14:foregroundMark x1="96894" y1="63600" x2="95031" y2="55200"/>
                        <a14:foregroundMark x1="95652" y1="60800" x2="94720" y2="64000"/>
                        <a14:foregroundMark x1="87578" y1="84400" x2="84783" y2="98000"/>
                        <a14:foregroundMark x1="20497" y1="22000" x2="14286" y2="4400"/>
                        <a14:foregroundMark x1="14286" y1="4400" x2="3416" y2="16800"/>
                        <a14:foregroundMark x1="3416" y1="16800" x2="621" y2="34400"/>
                        <a14:foregroundMark x1="621" y1="34400" x2="13354" y2="23200"/>
                        <a14:foregroundMark x1="13354" y1="23200" x2="20497" y2="11600"/>
                        <a14:foregroundMark x1="17391" y1="10000" x2="5280" y2="800"/>
                        <a14:foregroundMark x1="5280" y1="800" x2="10559" y2="13200"/>
                        <a14:foregroundMark x1="28571" y1="95600" x2="29193" y2="95200"/>
                        <a14:foregroundMark x1="26708" y1="98400" x2="28571" y2="9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366" y="5654842"/>
            <a:ext cx="1153800" cy="100063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81C93FF-377C-4CED-AA10-36A127ACEC2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63909" y="3464942"/>
            <a:ext cx="3460544" cy="332665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614EADB-E70A-443A-BB4F-F61F0C5077B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767" b="96440" l="4811" r="95533">
                        <a14:foregroundMark x1="8591" y1="16828" x2="4811" y2="31715"/>
                        <a14:foregroundMark x1="4811" y1="31715" x2="10997" y2="45307"/>
                        <a14:foregroundMark x1="10997" y1="45307" x2="4467" y2="32039"/>
                        <a14:foregroundMark x1="4467" y1="32039" x2="4811" y2="18770"/>
                        <a14:foregroundMark x1="4811" y1="18770" x2="12715" y2="15210"/>
                        <a14:foregroundMark x1="27491" y1="7767" x2="41581" y2="11327"/>
                        <a14:foregroundMark x1="41581" y1="11327" x2="40550" y2="10356"/>
                        <a14:foregroundMark x1="87629" y1="13269" x2="98282" y2="22654"/>
                        <a14:foregroundMark x1="98282" y1="22654" x2="92784" y2="34628"/>
                        <a14:foregroundMark x1="92784" y1="34628" x2="87629" y2="21683"/>
                        <a14:foregroundMark x1="87629" y1="21683" x2="88660" y2="15534"/>
                        <a14:foregroundMark x1="92784" y1="15858" x2="95876" y2="29450"/>
                        <a14:foregroundMark x1="95876" y1="29450" x2="95876" y2="30744"/>
                        <a14:foregroundMark x1="35052" y1="7767" x2="19588" y2="9709"/>
                        <a14:foregroundMark x1="19588" y1="9709" x2="8935" y2="14239"/>
                        <a14:foregroundMark x1="38144" y1="40129" x2="34021" y2="54693"/>
                        <a14:foregroundMark x1="34021" y1="54693" x2="38488" y2="43042"/>
                        <a14:foregroundMark x1="58419" y1="37540" x2="59794" y2="53398"/>
                        <a14:foregroundMark x1="59794" y1="53398" x2="57045" y2="44984"/>
                        <a14:foregroundMark x1="67698" y1="54045" x2="82818" y2="51133"/>
                        <a14:foregroundMark x1="82818" y1="51133" x2="84192" y2="64401"/>
                        <a14:foregroundMark x1="84192" y1="64401" x2="84880" y2="60841"/>
                        <a14:foregroundMark x1="56357" y1="78964" x2="50172" y2="92233"/>
                        <a14:foregroundMark x1="50172" y1="92233" x2="36082" y2="96440"/>
                        <a14:foregroundMark x1="36082" y1="96440" x2="36426" y2="91262"/>
                        <a14:foregroundMark x1="38488" y1="10356" x2="53952" y2="10356"/>
                        <a14:foregroundMark x1="53952" y1="10356" x2="40550" y2="10356"/>
                        <a14:foregroundMark x1="57045" y1="10356" x2="42612" y2="8414"/>
                        <a14:foregroundMark x1="42612" y1="8414" x2="39175" y2="97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1370" y="756386"/>
            <a:ext cx="1208634" cy="1374742"/>
          </a:xfrm>
          <a:prstGeom prst="rect">
            <a:avLst/>
          </a:prstGeom>
        </p:spPr>
      </p:pic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2CE25324-CAF6-46A6-A58F-1ACCE78B69F5}"/>
              </a:ext>
            </a:extLst>
          </p:cNvPr>
          <p:cNvSpPr/>
          <p:nvPr/>
        </p:nvSpPr>
        <p:spPr>
          <a:xfrm>
            <a:off x="7563909" y="3672745"/>
            <a:ext cx="3432892" cy="311885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9888EDC-8642-4110-9F8E-95BD414C498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18979" y="3874263"/>
            <a:ext cx="3672158" cy="2628347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666C91C-14A7-4A69-85F3-7C291E6D339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r="5977"/>
          <a:stretch/>
        </p:blipFill>
        <p:spPr>
          <a:xfrm>
            <a:off x="10922582" y="746407"/>
            <a:ext cx="1234130" cy="119844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272D975-3ABB-459D-BC21-156EF9823FA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56804" y="3792642"/>
            <a:ext cx="1962432" cy="261895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0ADA26C-A654-48FF-A60D-6123677982C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18280" y="5494471"/>
            <a:ext cx="1108752" cy="132137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243BC2B-195B-4E67-A4A3-3C6C1B84590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29112" y="3766614"/>
            <a:ext cx="3213111" cy="291971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8BA7942-E80C-421C-93DC-D3C10C313FF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880245" y="2020567"/>
            <a:ext cx="1253954" cy="1326499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E417373-715F-4A0E-8E9F-03C3EBFE1BE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606954" y="3774139"/>
            <a:ext cx="2257425" cy="3048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D0C2F1B-A774-4571-A721-992E381A43F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483402" y="2144592"/>
            <a:ext cx="1124621" cy="1290274"/>
          </a:xfrm>
          <a:prstGeom prst="rect">
            <a:avLst/>
          </a:prstGeom>
        </p:spPr>
      </p:pic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1FFEF523-5A4C-490A-9391-FEBAF5773FC0}"/>
              </a:ext>
            </a:extLst>
          </p:cNvPr>
          <p:cNvSpPr/>
          <p:nvPr/>
        </p:nvSpPr>
        <p:spPr>
          <a:xfrm>
            <a:off x="7497055" y="3742550"/>
            <a:ext cx="3660077" cy="30490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A6CDFBA-DEFE-41E5-8E32-75FD5441B8F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719925" y="3742550"/>
            <a:ext cx="2883658" cy="285927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A56F27A3-E394-4999-A121-BB13099C9DE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32158" y="4301018"/>
            <a:ext cx="1122719" cy="1113225"/>
          </a:xfrm>
          <a:prstGeom prst="rect">
            <a:avLst/>
          </a:prstGeom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C553EC3-D943-401A-BAEC-097DE3AD525F}"/>
              </a:ext>
            </a:extLst>
          </p:cNvPr>
          <p:cNvSpPr/>
          <p:nvPr/>
        </p:nvSpPr>
        <p:spPr>
          <a:xfrm>
            <a:off x="3559115" y="-15262"/>
            <a:ext cx="43915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Делим на слоги</a:t>
            </a:r>
          </a:p>
        </p:txBody>
      </p:sp>
    </p:spTree>
    <p:extLst>
      <p:ext uri="{BB962C8B-B14F-4D97-AF65-F5344CB8AC3E}">
        <p14:creationId xmlns:p14="http://schemas.microsoft.com/office/powerpoint/2010/main" val="331000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6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9">
            <a:extLst>
              <a:ext uri="{FF2B5EF4-FFF2-40B4-BE49-F238E27FC236}">
                <a16:creationId xmlns:a16="http://schemas.microsoft.com/office/drawing/2014/main" id="{96AFBB6C-9EC9-4750-90DB-45C9A7807BB5}"/>
              </a:ext>
            </a:extLst>
          </p:cNvPr>
          <p:cNvGraphicFramePr>
            <a:graphicFrameLocks noGrp="1"/>
          </p:cNvGraphicFramePr>
          <p:nvPr/>
        </p:nvGraphicFramePr>
        <p:xfrm>
          <a:off x="174329" y="189703"/>
          <a:ext cx="11785060" cy="6478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265">
                  <a:extLst>
                    <a:ext uri="{9D8B030D-6E8A-4147-A177-3AD203B41FA5}">
                      <a16:colId xmlns:a16="http://schemas.microsoft.com/office/drawing/2014/main" val="1434006354"/>
                    </a:ext>
                  </a:extLst>
                </a:gridCol>
                <a:gridCol w="2946265">
                  <a:extLst>
                    <a:ext uri="{9D8B030D-6E8A-4147-A177-3AD203B41FA5}">
                      <a16:colId xmlns:a16="http://schemas.microsoft.com/office/drawing/2014/main" val="4213428163"/>
                    </a:ext>
                  </a:extLst>
                </a:gridCol>
                <a:gridCol w="2946265">
                  <a:extLst>
                    <a:ext uri="{9D8B030D-6E8A-4147-A177-3AD203B41FA5}">
                      <a16:colId xmlns:a16="http://schemas.microsoft.com/office/drawing/2014/main" val="3652097175"/>
                    </a:ext>
                  </a:extLst>
                </a:gridCol>
                <a:gridCol w="2946265">
                  <a:extLst>
                    <a:ext uri="{9D8B030D-6E8A-4147-A177-3AD203B41FA5}">
                      <a16:colId xmlns:a16="http://schemas.microsoft.com/office/drawing/2014/main" val="536319324"/>
                    </a:ext>
                  </a:extLst>
                </a:gridCol>
              </a:tblGrid>
              <a:tr h="215953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1716398"/>
                  </a:ext>
                </a:extLst>
              </a:tr>
              <a:tr h="215953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2514066"/>
                  </a:ext>
                </a:extLst>
              </a:tr>
              <a:tr h="215953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492479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967C77-58F4-4418-9679-E5CC36DC0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41" b="98724" l="10000" r="90000">
                        <a14:foregroundMark x1="27935" y1="16454" x2="32174" y2="10077"/>
                        <a14:foregroundMark x1="32174" y1="10077" x2="52174" y2="6760"/>
                        <a14:foregroundMark x1="37717" y1="2423" x2="50435" y2="2041"/>
                        <a14:foregroundMark x1="50435" y1="2041" x2="56413" y2="3316"/>
                        <a14:foregroundMark x1="59891" y1="88393" x2="48043" y2="89286"/>
                        <a14:foregroundMark x1="48043" y1="89286" x2="48043" y2="89286"/>
                        <a14:foregroundMark x1="47500" y1="90051" x2="54239" y2="94388"/>
                        <a14:foregroundMark x1="54239" y1="94388" x2="55217" y2="91837"/>
                        <a14:foregroundMark x1="49783" y1="98724" x2="52935" y2="97194"/>
                        <a14:backgroundMark x1="37826" y1="90306" x2="42609" y2="94388"/>
                      </a14:backgroundRemoval>
                    </a14:imgEffect>
                  </a14:imgLayer>
                </a14:imgProps>
              </a:ext>
            </a:extLst>
          </a:blip>
          <a:srcRect l="15365" r="14966"/>
          <a:stretch/>
        </p:blipFill>
        <p:spPr>
          <a:xfrm>
            <a:off x="1155031" y="252949"/>
            <a:ext cx="770022" cy="9418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85FD71-6CFD-425E-ADA9-E3D67CCBA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183"/>
          <a:stretch/>
        </p:blipFill>
        <p:spPr>
          <a:xfrm>
            <a:off x="488830" y="1194821"/>
            <a:ext cx="2102424" cy="7876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4B1A1A-C687-4C75-835B-EC5340BB0A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38" t="55883" r="21335"/>
          <a:stretch/>
        </p:blipFill>
        <p:spPr>
          <a:xfrm>
            <a:off x="3230171" y="203639"/>
            <a:ext cx="2741203" cy="1709382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D682923-C64E-4E5D-B31A-1078077742C0}"/>
              </a:ext>
            </a:extLst>
          </p:cNvPr>
          <p:cNvCxnSpPr>
            <a:cxnSpLocks/>
          </p:cNvCxnSpPr>
          <p:nvPr/>
        </p:nvCxnSpPr>
        <p:spPr>
          <a:xfrm>
            <a:off x="3394393" y="332162"/>
            <a:ext cx="2412757" cy="14523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7EDB2A4-CB5A-400E-8591-F4221584B46B}"/>
              </a:ext>
            </a:extLst>
          </p:cNvPr>
          <p:cNvCxnSpPr>
            <a:cxnSpLocks/>
          </p:cNvCxnSpPr>
          <p:nvPr/>
        </p:nvCxnSpPr>
        <p:spPr>
          <a:xfrm flipV="1">
            <a:off x="3394393" y="283957"/>
            <a:ext cx="2464986" cy="1500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997544-0BF4-4CEB-A9E8-448E4C9173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52" r="17084"/>
          <a:stretch/>
        </p:blipFill>
        <p:spPr>
          <a:xfrm>
            <a:off x="6701589" y="203640"/>
            <a:ext cx="1515979" cy="170066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EA76F5C-5BFD-49D2-ACAE-E363F66F8D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000" t="35467" r="8354" b="27364"/>
          <a:stretch/>
        </p:blipFill>
        <p:spPr>
          <a:xfrm>
            <a:off x="9349789" y="493295"/>
            <a:ext cx="2482650" cy="11442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6C0DBF-FAB9-4194-9A68-2A5451F4AB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558"/>
          <a:stretch/>
        </p:blipFill>
        <p:spPr>
          <a:xfrm>
            <a:off x="488830" y="2370221"/>
            <a:ext cx="2188776" cy="183807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A6B7D0D-26FF-4E8C-B1BB-C43205CE8F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692" r="90000">
                        <a14:foregroundMark x1="7692" y1="35714" x2="10000" y2="46429"/>
                      </a14:backgroundRemoval>
                    </a14:imgEffect>
                  </a14:imgLayer>
                </a14:imgProps>
              </a:ext>
            </a:extLst>
          </a:blip>
          <a:srcRect t="23948" r="7570" b="37875"/>
          <a:stretch/>
        </p:blipFill>
        <p:spPr>
          <a:xfrm>
            <a:off x="3185329" y="2541680"/>
            <a:ext cx="2809126" cy="133248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9FDE7E2-3C0C-4526-9F00-6AA145F6029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673" t="32743" r="18684"/>
          <a:stretch/>
        </p:blipFill>
        <p:spPr>
          <a:xfrm>
            <a:off x="6748947" y="2370221"/>
            <a:ext cx="1492300" cy="160218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E9FFB4-A624-4198-92AB-4D5A3CE4FF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50" b="90000" l="10000" r="92500">
                        <a14:foregroundMark x1="43750" y1="10667" x2="32000" y2="6917"/>
                        <a14:foregroundMark x1="32000" y1="6917" x2="29417" y2="7583"/>
                        <a14:foregroundMark x1="57750" y1="14583" x2="57917" y2="5500"/>
                        <a14:foregroundMark x1="60167" y1="4917" x2="70833" y2="22583"/>
                        <a14:foregroundMark x1="70833" y1="22583" x2="70833" y2="22583"/>
                        <a14:foregroundMark x1="24500" y1="89417" x2="35167" y2="89750"/>
                        <a14:foregroundMark x1="35167" y1="89750" x2="33083" y2="90083"/>
                        <a14:foregroundMark x1="92000" y1="71833" x2="92583" y2="79167"/>
                        <a14:foregroundMark x1="34333" y1="4917" x2="37000" y2="4750"/>
                      </a14:backgroundRemoval>
                    </a14:imgEffect>
                  </a14:imgLayer>
                </a14:imgProps>
              </a:ext>
            </a:extLst>
          </a:blip>
          <a:srcRect l="11165" r="3328" b="6491"/>
          <a:stretch/>
        </p:blipFill>
        <p:spPr>
          <a:xfrm>
            <a:off x="9698834" y="2473285"/>
            <a:ext cx="1492300" cy="163194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45A05C6-5737-4E0A-AA20-2B29864354A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5762" b="26691"/>
          <a:stretch/>
        </p:blipFill>
        <p:spPr>
          <a:xfrm>
            <a:off x="623306" y="5054194"/>
            <a:ext cx="2102425" cy="99964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1B446A2-50E3-4A10-AF39-CE1001707A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28" b="95401" l="10000" r="91000">
                        <a14:foregroundMark x1="16667" y1="87594" x2="22222" y2="88984"/>
                        <a14:foregroundMark x1="34333" y1="92299" x2="40333" y2="91123"/>
                        <a14:foregroundMark x1="57556" y1="8449" x2="68667" y2="9412"/>
                        <a14:foregroundMark x1="91111" y1="38610" x2="91111" y2="38610"/>
                        <a14:foregroundMark x1="90444" y1="40000" x2="90889" y2="48663"/>
                        <a14:foregroundMark x1="32889" y1="94759" x2="32000" y2="95401"/>
                        <a14:foregroundMark x1="32000" y1="95401" x2="32000" y2="95401"/>
                      </a14:backgroundRemoval>
                    </a14:imgEffect>
                  </a14:imgLayer>
                </a14:imgProps>
              </a:ext>
            </a:extLst>
          </a:blip>
          <a:srcRect l="10388" t="5264" r="5029"/>
          <a:stretch/>
        </p:blipFill>
        <p:spPr>
          <a:xfrm>
            <a:off x="3764060" y="4570010"/>
            <a:ext cx="1577962" cy="169637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BC6085B-4D4E-48C6-8E6E-4145EBCAF6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5336" y="4611034"/>
            <a:ext cx="1884736" cy="132685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F3BEDE5-4086-4B20-8A7C-B3873579C3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841" b="90682" l="8444" r="90111">
                        <a14:foregroundMark x1="45556" y1="24432" x2="50333" y2="19432"/>
                        <a14:foregroundMark x1="50333" y1="19432" x2="59111" y2="18068"/>
                        <a14:foregroundMark x1="45111" y1="18864" x2="44889" y2="26477"/>
                        <a14:foregroundMark x1="44889" y1="26477" x2="47111" y2="20341"/>
                        <a14:foregroundMark x1="60111" y1="25682" x2="59556" y2="26477"/>
                        <a14:foregroundMark x1="44889" y1="26023" x2="47556" y2="26023"/>
                        <a14:foregroundMark x1="59000" y1="25227" x2="57111" y2="25682"/>
                        <a14:foregroundMark x1="81222" y1="10000" x2="81667" y2="10000"/>
                        <a14:foregroundMark x1="33667" y1="8977" x2="37111" y2="9205"/>
                        <a14:foregroundMark x1="80444" y1="8182" x2="78000" y2="7841"/>
                        <a14:foregroundMark x1="56000" y1="90682" x2="55333" y2="90682"/>
                        <a14:foregroundMark x1="90222" y1="17386" x2="88889" y2="23636"/>
                        <a14:foregroundMark x1="8444" y1="41250" x2="9444" y2="601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1359" y="4521854"/>
            <a:ext cx="1884736" cy="18428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4B78FEB-EB22-4F98-BA6A-FB0EFDA5A072}"/>
              </a:ext>
            </a:extLst>
          </p:cNvPr>
          <p:cNvSpPr txBox="1"/>
          <p:nvPr/>
        </p:nvSpPr>
        <p:spPr>
          <a:xfrm>
            <a:off x="438845" y="1967416"/>
            <a:ext cx="2562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Что случилось у котят,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E04A3-ACC2-4B65-881D-59B5F3D3CD63}"/>
              </a:ext>
            </a:extLst>
          </p:cNvPr>
          <p:cNvSpPr txBox="1"/>
          <p:nvPr/>
        </p:nvSpPr>
        <p:spPr>
          <a:xfrm>
            <a:off x="3494687" y="1967416"/>
            <a:ext cx="2562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Почему они не спят?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2B1332-41C2-423A-BE54-7731EEA7594D}"/>
              </a:ext>
            </a:extLst>
          </p:cNvPr>
          <p:cNvSpPr txBox="1"/>
          <p:nvPr/>
        </p:nvSpPr>
        <p:spPr>
          <a:xfrm>
            <a:off x="6322022" y="1967416"/>
            <a:ext cx="2562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Почему буфет открыли,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BD993B-63F3-4B9C-B9F6-9180DC40E209}"/>
              </a:ext>
            </a:extLst>
          </p:cNvPr>
          <p:cNvSpPr txBox="1"/>
          <p:nvPr/>
        </p:nvSpPr>
        <p:spPr>
          <a:xfrm>
            <a:off x="9309674" y="1941099"/>
            <a:ext cx="2562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Чашку новую разбили?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1122EF-8EE0-4383-827C-6D91FE3D5806}"/>
              </a:ext>
            </a:extLst>
          </p:cNvPr>
          <p:cNvSpPr txBox="1"/>
          <p:nvPr/>
        </p:nvSpPr>
        <p:spPr>
          <a:xfrm>
            <a:off x="577516" y="4117268"/>
            <a:ext cx="2562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Уронили барабан,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1C9B9F-260C-4FE2-BC2B-70FB113E234B}"/>
              </a:ext>
            </a:extLst>
          </p:cNvPr>
          <p:cNvSpPr txBox="1"/>
          <p:nvPr/>
        </p:nvSpPr>
        <p:spPr>
          <a:xfrm>
            <a:off x="3618373" y="4101710"/>
            <a:ext cx="2188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Поцарапали диван?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462617-396A-4D4D-A20A-47E8390FB914}"/>
              </a:ext>
            </a:extLst>
          </p:cNvPr>
          <p:cNvSpPr txBox="1"/>
          <p:nvPr/>
        </p:nvSpPr>
        <p:spPr>
          <a:xfrm>
            <a:off x="6517210" y="4076629"/>
            <a:ext cx="1884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Почему их лапки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A3B073-BE22-4F0A-9FFB-741688659EB5}"/>
              </a:ext>
            </a:extLst>
          </p:cNvPr>
          <p:cNvSpPr txBox="1"/>
          <p:nvPr/>
        </p:nvSpPr>
        <p:spPr>
          <a:xfrm>
            <a:off x="9301814" y="4117738"/>
            <a:ext cx="2522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Влезли в чьи-то тапки?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6C1D58-BA30-4CAA-9B54-3CB37373449A}"/>
              </a:ext>
            </a:extLst>
          </p:cNvPr>
          <p:cNvSpPr txBox="1"/>
          <p:nvPr/>
        </p:nvSpPr>
        <p:spPr>
          <a:xfrm>
            <a:off x="393110" y="6284230"/>
            <a:ext cx="2562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Молока разлили плошку,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38EB56-7A22-44B8-8FE6-8A674A2DA41B}"/>
              </a:ext>
            </a:extLst>
          </p:cNvPr>
          <p:cNvSpPr txBox="1"/>
          <p:nvPr/>
        </p:nvSpPr>
        <p:spPr>
          <a:xfrm>
            <a:off x="3345476" y="6308356"/>
            <a:ext cx="2562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Разбудили маму – кошку?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389E3E5-A0E7-4E10-8890-683E42861064}"/>
              </a:ext>
            </a:extLst>
          </p:cNvPr>
          <p:cNvSpPr txBox="1"/>
          <p:nvPr/>
        </p:nvSpPr>
        <p:spPr>
          <a:xfrm>
            <a:off x="6247458" y="6258391"/>
            <a:ext cx="2562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Почему порвали книжку?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4CF5D0-FCD6-4352-938B-9E6932A4230C}"/>
              </a:ext>
            </a:extLst>
          </p:cNvPr>
          <p:cNvSpPr txBox="1"/>
          <p:nvPr/>
        </p:nvSpPr>
        <p:spPr>
          <a:xfrm>
            <a:off x="9163575" y="6258391"/>
            <a:ext cx="2562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Потому что ловят мышку.</a:t>
            </a:r>
          </a:p>
        </p:txBody>
      </p:sp>
    </p:spTree>
    <p:extLst>
      <p:ext uri="{BB962C8B-B14F-4D97-AF65-F5344CB8AC3E}">
        <p14:creationId xmlns:p14="http://schemas.microsoft.com/office/powerpoint/2010/main" val="26381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майлик гифки, анимированные GIF изображения смайлик - скачать гиф картинки  на GIFER">
            <a:extLst>
              <a:ext uri="{FF2B5EF4-FFF2-40B4-BE49-F238E27FC236}">
                <a16:creationId xmlns:a16="http://schemas.microsoft.com/office/drawing/2014/main" id="{D089AA6E-E94D-469D-A6C1-813ED41030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28" y="188895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0C8A10-9F06-4F9A-B3C8-841D3FB9E486}"/>
              </a:ext>
            </a:extLst>
          </p:cNvPr>
          <p:cNvSpPr/>
          <p:nvPr/>
        </p:nvSpPr>
        <p:spPr>
          <a:xfrm>
            <a:off x="2991767" y="561020"/>
            <a:ext cx="53903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40046394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82</Words>
  <Application>Microsoft Office PowerPoint</Application>
  <PresentationFormat>Широкоэкранный</PresentationFormat>
  <Paragraphs>20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UzVeR</dc:creator>
  <cp:lastModifiedBy>UzVeR</cp:lastModifiedBy>
  <cp:revision>10</cp:revision>
  <dcterms:created xsi:type="dcterms:W3CDTF">2023-03-28T06:44:35Z</dcterms:created>
  <dcterms:modified xsi:type="dcterms:W3CDTF">2023-03-28T22:26:05Z</dcterms:modified>
</cp:coreProperties>
</file>