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7;&#1072;&#1075;&#1088;&#1091;&#1079;&#1082;&#1080;\1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7;&#1072;&#1075;&#1088;&#1091;&#1079;&#1082;&#1080;\2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7;&#1072;&#1075;&#1088;&#1091;&#1079;&#1082;&#1080;\3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7;&#1072;&#1075;&#1088;&#1091;&#1079;&#1082;&#1080;\4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7;&#1072;&#1075;&#1088;&#1091;&#1079;&#1082;&#1080;\5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7;&#1072;&#1075;&#1088;&#1091;&#1079;&#1082;&#1080;\&#1093;&#1086;&#1090;&#1090;.mp3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9"/>
            <a:ext cx="8640960" cy="936104"/>
          </a:xfrm>
        </p:spPr>
        <p:txBody>
          <a:bodyPr>
            <a:normAutofit fontScale="90000"/>
          </a:bodyPr>
          <a:lstStyle/>
          <a:p>
            <a:pPr font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8000" b="1" dirty="0" smtClean="0">
                <a:solidFill>
                  <a:srgbClr val="00B050"/>
                </a:solidFill>
              </a:rPr>
              <a:t> </a:t>
            </a:r>
            <a:r>
              <a:rPr lang="ru-RU" sz="6000" b="1" i="1" dirty="0" smtClean="0">
                <a:solidFill>
                  <a:srgbClr val="FF0000"/>
                </a:solidFill>
              </a:rPr>
              <a:t>«</a:t>
            </a:r>
            <a:r>
              <a:rPr lang="ru-RU" sz="6000" b="1" i="1" dirty="0" smtClean="0">
                <a:solidFill>
                  <a:srgbClr val="FF0000"/>
                </a:solidFill>
              </a:rPr>
              <a:t>История </a:t>
            </a:r>
            <a:r>
              <a:rPr lang="ru-RU" sz="6000" b="1" i="1" smtClean="0">
                <a:solidFill>
                  <a:srgbClr val="FF0000"/>
                </a:solidFill>
              </a:rPr>
              <a:t>происхождения     мяча</a:t>
            </a:r>
            <a:r>
              <a:rPr lang="ru-RU" sz="6000" b="1" i="1" dirty="0" smtClean="0">
                <a:solidFill>
                  <a:srgbClr val="FF0000"/>
                </a:solidFill>
              </a:rPr>
              <a:t>» </a:t>
            </a:r>
            <a:r>
              <a:rPr lang="ru-RU" sz="6000" b="1" dirty="0" smtClean="0">
                <a:solidFill>
                  <a:srgbClr val="00B050"/>
                </a:solidFill>
              </a:rPr>
              <a:t/>
            </a:r>
            <a:br>
              <a:rPr lang="ru-RU" sz="6000" b="1" dirty="0" smtClean="0">
                <a:solidFill>
                  <a:srgbClr val="00B050"/>
                </a:solidFill>
              </a:rPr>
            </a:b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мпуктер)\Desktop\мя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724" y="1844824"/>
            <a:ext cx="4968552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омпуктер)\Desktop\1.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омпуктер)\Desktop\1.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0813" y="0"/>
            <a:ext cx="624753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Кожаный мяч Древней Греции</a:t>
            </a: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компуктер)\Desktop\1 картин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0192" y="1263242"/>
            <a:ext cx="7138232" cy="4862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Игра в мяч в Древнем Египте</a:t>
            </a: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компуктер)\Desktop\2 карт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824562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Мяч из бересты на Руси</a:t>
            </a: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компуктер)\Desktop\3 карт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24744"/>
            <a:ext cx="5359326" cy="5359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Мяч из тряпок на Руси</a:t>
            </a: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компуктер)\Desktop\4 карт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74134"/>
            <a:ext cx="5328592" cy="5321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Современные мячи</a:t>
            </a:r>
            <a:endParaRPr lang="ru-RU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компуктер)\Desktop\5 карт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омпуктер)\Desktop\хоттабы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413" y="0"/>
            <a:ext cx="7042571" cy="692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хот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омпуктер)\Desktop\1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омпуктер)\Desktop\1.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18</Words>
  <Application>Microsoft Office PowerPoint</Application>
  <PresentationFormat>Экран (4:3)</PresentationFormat>
  <Paragraphs>6</Paragraphs>
  <Slides>11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  «История происхождения     мяча»  </vt:lpstr>
      <vt:lpstr>Кожаный мяч Древней Греции</vt:lpstr>
      <vt:lpstr>Игра в мяч в Древнем Египте</vt:lpstr>
      <vt:lpstr>Мяч из бересты на Руси</vt:lpstr>
      <vt:lpstr>Мяч из тряпок на Руси</vt:lpstr>
      <vt:lpstr>Современные мячи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«История мяча»</dc:title>
  <dc:creator>компуктер)</dc:creator>
  <cp:lastModifiedBy>ГенаНА</cp:lastModifiedBy>
  <cp:revision>5</cp:revision>
  <dcterms:created xsi:type="dcterms:W3CDTF">2019-02-13T16:39:55Z</dcterms:created>
  <dcterms:modified xsi:type="dcterms:W3CDTF">2024-01-27T17:04:06Z</dcterms:modified>
</cp:coreProperties>
</file>