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71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3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06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01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1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7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8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3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8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2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3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7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3BDB-7B3D-4C9A-8F98-7CED06B69581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0965C4-BEF7-4715-9709-6A13DFA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16120" y="1363386"/>
            <a:ext cx="7766936" cy="164630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Воспитание чувства ритма на занятиях логоритмики как средство речевой коммуникации у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41" y="3177458"/>
            <a:ext cx="3683398" cy="30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39" y="0"/>
            <a:ext cx="9599927" cy="94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Музыкально-дидактические игра для работы с ритмом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9" y="629504"/>
            <a:ext cx="1880385" cy="1399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797"/>
            <a:ext cx="2145671" cy="161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17" y="2248797"/>
            <a:ext cx="2161043" cy="1616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71" y="2242302"/>
            <a:ext cx="2161043" cy="1616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51" y="2232396"/>
            <a:ext cx="2179151" cy="1630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02" y="2232396"/>
            <a:ext cx="2161043" cy="1616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5" y="4081475"/>
            <a:ext cx="2067143" cy="1554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7" y="4068282"/>
            <a:ext cx="2055440" cy="141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34" y="4061787"/>
            <a:ext cx="2157297" cy="14861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2" y="4068282"/>
            <a:ext cx="2150588" cy="14815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12" y="4122362"/>
            <a:ext cx="2072085" cy="1427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03279" y="629504"/>
            <a:ext cx="4461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сами составляют, последовательность «вагонов» и, из карточки «звучащие жесты» любую «связку». При более уверенном исполнении, можно добавить музыкальные шумовые инструменты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05" y="2021373"/>
            <a:ext cx="3238969" cy="24303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24" y="68630"/>
            <a:ext cx="2685625" cy="1850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" y="766579"/>
            <a:ext cx="2992691" cy="2305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07" y="766579"/>
            <a:ext cx="2809335" cy="2242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74" y="4628779"/>
            <a:ext cx="3059430" cy="1998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38" y="3341119"/>
            <a:ext cx="3059430" cy="2221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1" y="3472394"/>
            <a:ext cx="3044190" cy="23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72" y="5552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вышеприведенных примеров можно проигрывать с детьми организационные моменты на занятиях: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387" y="1626435"/>
            <a:ext cx="8596668" cy="35702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«Приветствие без слов».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звучащих жестов «сказать» – «здравствуйте», «Доброе утро»,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обрый день», «Привет».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-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ствуй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	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Прохлопать свое имя, например, Катя-Катенька.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 – тень – ка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«Эхо».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задает свой ритм и «передает» его по кругу.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«Прощание».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аналогии с приветствием. И т.д.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10" y="5219059"/>
            <a:ext cx="893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 будет при похлопывание проговаривать слово по слогами, затем повторит только ритм, без слов. Это помогает в работе с многосложными словами.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36" y="2432463"/>
            <a:ext cx="265419" cy="442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57" y="2432463"/>
            <a:ext cx="370105" cy="370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57" y="2396288"/>
            <a:ext cx="265419" cy="4424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45" y="2396288"/>
            <a:ext cx="265419" cy="4424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2" y="2396287"/>
            <a:ext cx="265419" cy="4424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65" y="2379166"/>
            <a:ext cx="265419" cy="442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08" y="2360115"/>
            <a:ext cx="265419" cy="4424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45" y="3535826"/>
            <a:ext cx="265419" cy="4424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14" y="3535434"/>
            <a:ext cx="265419" cy="4424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60" y="3535433"/>
            <a:ext cx="265419" cy="4424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45" y="3550509"/>
            <a:ext cx="370105" cy="3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Музыкальный шумовые инструменты: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5531"/>
            <a:ext cx="3467477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ритмом, как правило, используются музыкальные шумовые инструменты, без звуковысотности: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убны,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и т.д.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62" y="3234308"/>
            <a:ext cx="3920459" cy="2898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77" y="660400"/>
            <a:ext cx="3716917" cy="29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803" y="820677"/>
            <a:ext cx="6855149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хотелось бы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развитое чувство ритма создаёт предпосылки для дальнейшего усвоения фонетической стороны речи: ритмического рисунка и  звукобуквенной структуры слова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словообразования.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моему мнению, комплексное воздействие данных методик на детей эффективно и дает успешную динамику речевого развития, помогает достичь максимально возможных успехов в преодолении не только речевых трудностей, но и общего оздоровления детей старшего дошкольного возраста.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8352" y="4818724"/>
            <a:ext cx="8427664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864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815" y="0"/>
            <a:ext cx="8596668" cy="8480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Почему логоритмика?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955" y="1843717"/>
            <a:ext cx="7579426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довольно сложный процесс. В нем задействованы разные механизмы: дыхание, работа ротовой полости, нервной системы. Сбой одного составляющего вызывает неполадки в работе всего речевого процесса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Логоритмика же,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наиболее эмоциональным звеном логопедической коррекции, сочетающая, исправление нарушений речи с развитием сенсорных и двигательных способностей детей.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позволяет находить индивидуальный подход к каждому ребенку.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занятий логоритмикой у детей дошкольного возраста происходят значимые изменения в звукопроизношении, словообразовании, в накоплении активного словарного запаса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64" y="0"/>
            <a:ext cx="8596668" cy="9566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Логоритмика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это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736" y="1119441"/>
            <a:ext cx="7641125" cy="119824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музыкально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двигательных, речедвигательных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музыкально - речевых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и игр, основанных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использовании связи слова, музыки и движения.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2500" y="2317687"/>
            <a:ext cx="589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Логоритмика формирует и развивает: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834" y="333139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музыкальный, тембровый, динамический слух;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 пространстве;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мелкую, общую моторику, мимику;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кинестические ощущения;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правильного употребления звуков в разных формах;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типа музыки ее с движениями, понимание ритма.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023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Ритм, как неотъемлемая часть логоритмики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761" y="1240326"/>
            <a:ext cx="8004939" cy="475577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Ритм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важных аспектов в музыкальном воспитании детей с речевыми нарушениями. Он помогает решать такие проблемы как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его музыкального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рифмы;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воспроизведении слоговой структуры слов, состоящих из трех и более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 восприятии и произношении многосложных слов (ребенок с нарушением речи не ориентируется на его ритмическую основу, так как не чувствует ее).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695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Как можно работать с ритмом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69545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этапа ритмического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подойдут 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звучащие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жесты 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к.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находятся «под рукой».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заключённый в словах и фразах ощущается детьми естественно и «извлекается без труда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это: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шлепки;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притопы;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щелчки;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шумовых инструментах.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0" y="2232349"/>
            <a:ext cx="3577156" cy="36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596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Вспомогательный наглядный материал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39" y="959667"/>
            <a:ext cx="2446111" cy="4517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данной схемы можно выбирать последовательность жестов, для сопровождения простых стихотворений:</a:t>
            </a: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72" y="1074251"/>
            <a:ext cx="5364692" cy="440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3" y="2281473"/>
            <a:ext cx="6837043" cy="33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58" y="0"/>
            <a:ext cx="8596668" cy="100493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Работа с ритмическими карточками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887" y="1240325"/>
            <a:ext cx="7099593" cy="67901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Далее, идет работа с «длинными» и «короткими» звуками, что помогает работе с простыми попевками и песенками.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5" y="2154724"/>
            <a:ext cx="4007668" cy="3005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240" y="5160476"/>
            <a:ext cx="265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«Та» – длинный звук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короткий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57" y="2154724"/>
            <a:ext cx="4132655" cy="27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57" y="0"/>
            <a:ext cx="8596668" cy="6065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Добавляем к ритму слова: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2" y="1055295"/>
            <a:ext cx="3079276" cy="2071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72" y="3782934"/>
            <a:ext cx="3316079" cy="2313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3" y="1050202"/>
            <a:ext cx="2860894" cy="2145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72" y="3782934"/>
            <a:ext cx="3226661" cy="22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029" y="0"/>
            <a:ext cx="8596668" cy="69711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Разучивание ритма знакомых песенок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7353"/>
            <a:ext cx="4351544" cy="3260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31" y="677353"/>
            <a:ext cx="4342161" cy="3253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9" y="3664275"/>
            <a:ext cx="4531637" cy="3193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797964"/>
            <a:ext cx="261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«ударному» слову в песенках соответствует «длинный» звук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419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Monotype Corsiva</vt:lpstr>
      <vt:lpstr>Times New Roman</vt:lpstr>
      <vt:lpstr>Trebuchet MS</vt:lpstr>
      <vt:lpstr>Wingdings 3</vt:lpstr>
      <vt:lpstr>Грань</vt:lpstr>
      <vt:lpstr>Воспитание чувства ритма на занятиях логоритмики как средство речевой коммуникации у детей</vt:lpstr>
      <vt:lpstr>Почему логоритмика?</vt:lpstr>
      <vt:lpstr>Логоритмика – это</vt:lpstr>
      <vt:lpstr>Ритм, как неотъемлемая часть логоритмики</vt:lpstr>
      <vt:lpstr>Как можно работать с ритмом</vt:lpstr>
      <vt:lpstr>Вспомогательный наглядный материал</vt:lpstr>
      <vt:lpstr>Работа с ритмическими карточками</vt:lpstr>
      <vt:lpstr>Добавляем к ритму слова:</vt:lpstr>
      <vt:lpstr>Разучивание ритма знакомых песенок</vt:lpstr>
      <vt:lpstr>Музыкально-дидактические игра для работы с ритмом</vt:lpstr>
      <vt:lpstr>Презентация PowerPoint</vt:lpstr>
      <vt:lpstr>На основе вышеприведенных примеров можно проигрывать с детьми организационные моменты на занятиях:</vt:lpstr>
      <vt:lpstr>Музыкальный шумовые инструменты: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чувства ритма на занятиях логоритмики как средство речевой коммуникации у детей</dc:title>
  <dc:creator>ds-86</dc:creator>
  <cp:lastModifiedBy>ds-86</cp:lastModifiedBy>
  <cp:revision>21</cp:revision>
  <dcterms:created xsi:type="dcterms:W3CDTF">2022-02-01T03:40:49Z</dcterms:created>
  <dcterms:modified xsi:type="dcterms:W3CDTF">2022-03-23T07:40:14Z</dcterms:modified>
</cp:coreProperties>
</file>