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>
        <p:scale>
          <a:sx n="66" d="100"/>
          <a:sy n="66" d="100"/>
        </p:scale>
        <p:origin x="-638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35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0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0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0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0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5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0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01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4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0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462A-99AC-4568-960F-C92AC50A28CB}" type="datetimeFigureOut">
              <a:rPr lang="ru-RU" smtClean="0"/>
              <a:t>12.10.2021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3CA6-5DDA-438C-A9AA-FB04F5047F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microsoft.com/office/2007/relationships/hdphoto" Target="../media/hdphoto2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7.png" /><Relationship Id="rId7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4.wdp" /><Relationship Id="rId5" Type="http://schemas.openxmlformats.org/officeDocument/2006/relationships/image" Target="../media/image8.png" /><Relationship Id="rId10" Type="http://schemas.microsoft.com/office/2007/relationships/hdphoto" Target="../media/hdphoto6.wdp" /><Relationship Id="rId4" Type="http://schemas.microsoft.com/office/2007/relationships/hdphoto" Target="../media/hdphoto3.wdp" /><Relationship Id="rId9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7" Type="http://schemas.openxmlformats.org/officeDocument/2006/relationships/image" Target="../media/image14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8.wdp" /><Relationship Id="rId5" Type="http://schemas.openxmlformats.org/officeDocument/2006/relationships/image" Target="../media/image13.png" /><Relationship Id="rId4" Type="http://schemas.microsoft.com/office/2007/relationships/hdphoto" Target="../media/hdphoto7.wdp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0"/>
            <a:ext cx="9143999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6580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сказку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0"/>
            <a:ext cx="9143999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7.hotpng.com/preview/364/818/456/camping-campfire-clip-art-campfi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668887" cy="50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79512" y="30128"/>
            <a:ext cx="3312368" cy="270892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Стоит жилище,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Деревянные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бочища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Внутри печь да дрова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русская 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4" y="3429000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429000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Изба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c7.hotpng.com/preview/364/818/456/camping-campfire-clip-art-campfi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5668887" cy="50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2" t="57004" r="23085" b="9460"/>
          <a:stretch/>
        </p:blipFill>
        <p:spPr bwMode="auto">
          <a:xfrm>
            <a:off x="179512" y="1968431"/>
            <a:ext cx="1458411" cy="218064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9" name="Блок-схема: перфолента 8"/>
          <p:cNvSpPr/>
          <p:nvPr/>
        </p:nvSpPr>
        <p:spPr>
          <a:xfrm>
            <a:off x="179512" y="30128"/>
            <a:ext cx="2520280" cy="1814696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Чей это след?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5196" y="1968431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Медведя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44581" y="2636912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Зайца </a:t>
            </a:r>
          </a:p>
        </p:txBody>
      </p:sp>
      <p:pic>
        <p:nvPicPr>
          <p:cNvPr id="2056" name="Picture 8" descr="https://i.pinimg.com/originals/d0/17/9c/d0179c0cf9d22a75330792260e43e2d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6" y="1432402"/>
            <a:ext cx="5600920" cy="49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4" y="0"/>
            <a:ext cx="9143999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7.pngwing.com/pngs/174/876/png-transparent-doll-toddler-eeyore-figurine-infant-doll-miscellaneous-child-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7679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4139952" y="-1"/>
            <a:ext cx="3125376" cy="203474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зовут девочку?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7061" y="2780928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Даша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2780928"/>
            <a:ext cx="1469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Маша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1770308" y="1340768"/>
            <a:ext cx="2016224" cy="14401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Да, верно! Меня зовут Маша!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048"/>
            <a:ext cx="9143999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29307" r="42005" b="21385"/>
          <a:stretch/>
        </p:blipFill>
        <p:spPr bwMode="auto">
          <a:xfrm>
            <a:off x="-14106" y="0"/>
            <a:ext cx="9144001" cy="689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995207" y="260648"/>
            <a:ext cx="3125376" cy="203474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называется сказка?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810085"/>
            <a:ext cx="247730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Маша и Медведь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2772357"/>
            <a:ext cx="249388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Три медведя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0928" y="4365104"/>
            <a:ext cx="547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Маша и Медведь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2969966_80-p-svetlo-rozovii-fon-dlya-prezentatsii-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catherineasquithgallery.com/uploads/posts/2021-02/1613501340_13-p-prezentatsiya-foni-dlya-slaidov-detskii-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s://catherineasquithgallery.com/uploads/posts/2021-02/1613501340_13-p-prezentatsiya-foni-dlya-slaidov-detskii-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Picture 2" descr="https://photoshop-kopona.com/uploads/posts/2018-09/1538245737_background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3059832" y="160337"/>
            <a:ext cx="2880320" cy="21165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Что едят медведи?</a:t>
            </a:r>
          </a:p>
        </p:txBody>
      </p:sp>
      <p:pic>
        <p:nvPicPr>
          <p:cNvPr id="5128" name="Picture 8" descr="https://img2.freepng.ru/20180920/hxa/kisspng-clip-art-vector-graphics-mushroom-design-image-champignonsmushroompilzsetacogumelo-5ba3f50b238239.36373901153747175514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22333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18410"/>
          <a:stretch/>
        </p:blipFill>
        <p:spPr bwMode="auto">
          <a:xfrm>
            <a:off x="612775" y="2332122"/>
            <a:ext cx="1620457" cy="17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46274" y="4001832"/>
            <a:ext cx="1512168" cy="356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Грибы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89" b="62950" l="23845" r="521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38919" r="44303" b="34380"/>
          <a:stretch/>
        </p:blipFill>
        <p:spPr bwMode="auto">
          <a:xfrm>
            <a:off x="2339752" y="4537044"/>
            <a:ext cx="2876545" cy="17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987824" y="4180236"/>
            <a:ext cx="1512168" cy="356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Ягоды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35" b="71316" l="19171" r="57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39275" r="37251" b="25124"/>
          <a:stretch/>
        </p:blipFill>
        <p:spPr bwMode="auto">
          <a:xfrm>
            <a:off x="4499992" y="3780960"/>
            <a:ext cx="25858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860032" y="3602556"/>
            <a:ext cx="1512168" cy="356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Мясо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094" b="64258" l="30000" r="58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7" t="44224" r="41487" b="36451"/>
          <a:stretch/>
        </p:blipFill>
        <p:spPr bwMode="auto">
          <a:xfrm>
            <a:off x="5940152" y="2276872"/>
            <a:ext cx="2287672" cy="12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940152" y="1920064"/>
            <a:ext cx="1512168" cy="356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Рыба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38741" r="39320" b="270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3059832" y="1312465"/>
            <a:ext cx="2880320" cy="21165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Куда Маша предложила сесть Медведю отдохнуть ?</a:t>
            </a:r>
          </a:p>
        </p:txBody>
      </p:sp>
      <p:pic>
        <p:nvPicPr>
          <p:cNvPr id="6148" name="Picture 4" descr="https://img2.freepng.ru/20190219/xh/kisspng-clip-art-chair-table-furniture-vector-graphics-home-5c6c06d53cab61.6444249515505835092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556284" cy="22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7.pngwing.com/pngs/645/428/png-transparent-drawing-graphy-stump-miscellaneous-furniture-photograph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38888"/>
            <a:ext cx="2257264" cy="12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ebstockreview.net/images/clipart-chair-recliner-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7052"/>
            <a:ext cx="2085237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936104" cy="86409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3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ice-mama.ru/wp-content/uploads/2020/12/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304825" y="5777880"/>
            <a:ext cx="1368152" cy="108012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akimenkou299@gmail.com</cp:lastModifiedBy>
  <cp:revision>13</cp:revision>
  <dcterms:created xsi:type="dcterms:W3CDTF">2021-10-11T17:31:27Z</dcterms:created>
  <dcterms:modified xsi:type="dcterms:W3CDTF">2021-10-12T19:42:55Z</dcterms:modified>
</cp:coreProperties>
</file>