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B7B05-A519-84ED-106F-ABB388E5A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799A4C-B0D7-2811-485B-8AA841BD0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CDE73-5FC5-575C-AA7A-DAD6CA5F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D59217-242B-7528-8DA3-C66842AE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1DDAE-181E-6B8F-9551-E69A296F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FC34-219D-DFD2-83AC-FA5101963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087008-2EC0-D770-6D87-B4786B5FF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6A4569-E00E-1C5B-91BB-0CE5BD72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7A513-388C-B8DE-E796-9F159F812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84DA35-F637-B55C-D672-D4B445B0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50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5C25D1-DEF5-1583-938B-4987B1351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3848DF-3260-7975-2E4C-2977C48B5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230344-DB7C-241A-A6F3-DC81A7676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33FA6-9125-B57B-D971-8366BBC8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9296D6-D2E9-F85F-C81A-A1D61AA9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58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2503E-9D99-C90B-8B8C-CFDF10001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26929E-EE51-6DD8-CBAE-7A6DD6865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212F6-567B-3327-E93E-3E175E00A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2BC21-461D-50C7-8F62-F90E3D50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B8E624-D35A-FBA9-ACD4-F778362E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81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CAA60-F97B-0456-FB7C-EAD856F2B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C533B5-F1D6-EAE4-5883-2D2345236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469C7B-5C8A-123F-10FF-8C3E82CAF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A21F9-CB68-010E-8EA4-1CEC7EC53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12E42-EF19-631B-6E0C-A7A6B447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1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7E649-6F1C-686D-979F-4D2E1E66E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AECB49-9269-F19E-6C2A-3C04B5416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2A84EB-A6BC-BEBF-874E-C36DB4C65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AD33DD-3966-219D-32B5-96CC8EE8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E5FA18-BC68-FF5A-C39D-7F22E126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34CEAA-8326-B42D-2A56-5377DDA7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0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BE4D9-6082-929F-14A3-B7F83FA5D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D675C-C8A8-B6B3-4BEC-9701162F2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99F5D3-99F6-2C41-A349-7B36B4979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49BD13-4CCC-9783-B270-9C1FEB916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EB9F82-1A1C-7549-EF29-14EFD442F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1B646C-82C6-4411-32C7-3119042E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5C21C0-25DE-495D-DF20-A7825859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5981CF-2ED6-9C9E-E3E4-3383E1008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46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567D3-68A7-BFC1-4C58-42E2D0DB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0F232B-7630-747C-0A5A-66DB0A46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E3739A-2AD3-D809-0E0E-8E7490790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FAE97C-8F77-0B5E-99DD-D1300086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83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06B28B-E428-B9EF-B30E-6F47DB34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039252-06AE-7566-7B96-6431E0169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E6690F-3860-83F5-1D64-EDE174FD1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59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C5B8C-12B5-1836-AD09-FC7B1A09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E2A441-C02E-BD69-4CD3-A0A9F1557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3EBE75-956F-9F2E-E4E6-FF702A43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FE344C-79A3-2E9B-C1E2-AACE7AFE2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9EC495-57E0-0D5C-231B-851F75CB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07EE1D-A248-602C-31AB-985106E3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41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BD445-B14F-5592-902C-64477D20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559F83-A7D8-37A6-5A61-987E82F912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03E59B-C608-ACC8-9352-82E6C3E2B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FAA3AD-FD96-8E93-F9D5-E323B65A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F53BA9-F544-49DC-9AA7-DD88F1EEC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6EB85A-D472-0926-419C-852D8F49A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84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3F6B3-15AC-F2CC-71FD-EC1769EB1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DFDD6-81A3-CFFA-8731-52D9858D5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16095-625B-4BD2-8F77-FEFA1C6BF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CC329-8D8B-4AAC-9D2F-256C21A6B1B8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F4BA19-E7C5-FD5F-9DB6-78D831921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2610F1-C331-ADEA-46C0-00FDC561F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606B4-D8D8-4AF7-86BE-B95423975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54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DB7231-F0A2-0549-A389-BDE1ED51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B1F0E-84AC-F479-B15D-3B69AC31BAA2}"/>
              </a:ext>
            </a:extLst>
          </p:cNvPr>
          <p:cNvSpPr txBox="1"/>
          <p:nvPr/>
        </p:nvSpPr>
        <p:spPr>
          <a:xfrm>
            <a:off x="2024744" y="2228671"/>
            <a:ext cx="8929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«Птицы в сказках»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39C47B-B366-F883-273C-59037BFB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66368">
            <a:off x="346406" y="487142"/>
            <a:ext cx="3594490" cy="201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5132BE-9656-2DB7-ECE1-93725F456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812" y="3621218"/>
            <a:ext cx="3704893" cy="2832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972003-71C4-DE81-1717-DBC4212F5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692" y="177282"/>
            <a:ext cx="3762102" cy="235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B13D7F-47FB-418F-350D-E4F59D9DB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23" y="3372679"/>
            <a:ext cx="2308241" cy="347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50C805-07D9-7BFD-2F94-1515C85B4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1156" y="3323184"/>
            <a:ext cx="3330221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DD58BD-710A-D665-501A-B7D2C0462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4647">
            <a:off x="8400743" y="444831"/>
            <a:ext cx="3561261" cy="2136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7602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965410-BEBC-4B8A-1ED0-4357F5278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071BB3-EB48-553D-EAF6-B07DB8DE7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38" y="228800"/>
            <a:ext cx="7352523" cy="59436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573671-ED89-0C54-A6C7-DFBB264A4751}"/>
              </a:ext>
            </a:extLst>
          </p:cNvPr>
          <p:cNvSpPr txBox="1"/>
          <p:nvPr/>
        </p:nvSpPr>
        <p:spPr>
          <a:xfrm>
            <a:off x="3554962" y="6242179"/>
            <a:ext cx="542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Басня «Ворона и лиса» </a:t>
            </a:r>
            <a:r>
              <a:rPr lang="ru-RU" sz="2400" b="1" dirty="0" err="1">
                <a:solidFill>
                  <a:srgbClr val="0070C0"/>
                </a:solidFill>
              </a:rPr>
              <a:t>И.А.Крылов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371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438657-7E0D-31E2-839C-1593580C2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0B06D0-EE04-1F3E-0048-E893770C9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3564" r="4743" b="10759"/>
          <a:stretch/>
        </p:blipFill>
        <p:spPr>
          <a:xfrm>
            <a:off x="2584579" y="210140"/>
            <a:ext cx="7697756" cy="587066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C36324-7E08-3FB1-2AF9-DF08B04D2077}"/>
              </a:ext>
            </a:extLst>
          </p:cNvPr>
          <p:cNvSpPr txBox="1"/>
          <p:nvPr/>
        </p:nvSpPr>
        <p:spPr>
          <a:xfrm>
            <a:off x="4124130" y="6186195"/>
            <a:ext cx="4770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Соловей. Ханс Христиан Андерсен</a:t>
            </a:r>
          </a:p>
        </p:txBody>
      </p:sp>
    </p:spTree>
    <p:extLst>
      <p:ext uri="{BB962C8B-B14F-4D97-AF65-F5344CB8AC3E}">
        <p14:creationId xmlns:p14="http://schemas.microsoft.com/office/powerpoint/2010/main" val="115328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BF07B2-0174-CA4F-CD18-E845DCB08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9FD9AF-9CAA-8054-61AD-1E7A0BD4E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2644" r="7781"/>
          <a:stretch/>
        </p:blipFill>
        <p:spPr>
          <a:xfrm>
            <a:off x="908179" y="326570"/>
            <a:ext cx="10375641" cy="584096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BBC6FF-5171-4F0E-D85A-98F0843972E7}"/>
              </a:ext>
            </a:extLst>
          </p:cNvPr>
          <p:cNvSpPr txBox="1"/>
          <p:nvPr/>
        </p:nvSpPr>
        <p:spPr>
          <a:xfrm>
            <a:off x="4124130" y="6167535"/>
            <a:ext cx="427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Серая шейка. Мамин-Сибиряк</a:t>
            </a:r>
          </a:p>
        </p:txBody>
      </p:sp>
    </p:spTree>
    <p:extLst>
      <p:ext uri="{BB962C8B-B14F-4D97-AF65-F5344CB8AC3E}">
        <p14:creationId xmlns:p14="http://schemas.microsoft.com/office/powerpoint/2010/main" val="3136516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B9D2D1-FF2E-77A3-1887-203DCB2BC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" y="74644"/>
            <a:ext cx="12010843" cy="618619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4D3592-4FEE-ADF2-AB9F-9DF4D5789239}"/>
              </a:ext>
            </a:extLst>
          </p:cNvPr>
          <p:cNvSpPr txBox="1"/>
          <p:nvPr/>
        </p:nvSpPr>
        <p:spPr>
          <a:xfrm>
            <a:off x="3317385" y="6321691"/>
            <a:ext cx="5557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Гадкий утенок. Ханс Христиан Андерсен</a:t>
            </a:r>
          </a:p>
        </p:txBody>
      </p:sp>
    </p:spTree>
    <p:extLst>
      <p:ext uri="{BB962C8B-B14F-4D97-AF65-F5344CB8AC3E}">
        <p14:creationId xmlns:p14="http://schemas.microsoft.com/office/powerpoint/2010/main" val="1280038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81507B-92F9-A20F-F698-1C842F0D3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928B7D-66BF-4B7A-DB5E-913A59554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62" y="60850"/>
            <a:ext cx="9105807" cy="633548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361804-EAFA-09E6-091C-A30C330B46AA}"/>
              </a:ext>
            </a:extLst>
          </p:cNvPr>
          <p:cNvSpPr txBox="1"/>
          <p:nvPr/>
        </p:nvSpPr>
        <p:spPr>
          <a:xfrm>
            <a:off x="3498980" y="6396335"/>
            <a:ext cx="5553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Дикие лебеди. Ханс Кристиан Андерсен</a:t>
            </a:r>
          </a:p>
        </p:txBody>
      </p:sp>
    </p:spTree>
    <p:extLst>
      <p:ext uri="{BB962C8B-B14F-4D97-AF65-F5344CB8AC3E}">
        <p14:creationId xmlns:p14="http://schemas.microsoft.com/office/powerpoint/2010/main" val="1073947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208E15-E7FB-41A1-6E00-8CF31609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A98650-3E97-AFC5-9B2E-ABA4109EC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6" y="158620"/>
            <a:ext cx="7383623" cy="613954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C365C0-82AF-137A-677B-A8CB9338005A}"/>
              </a:ext>
            </a:extLst>
          </p:cNvPr>
          <p:cNvSpPr txBox="1"/>
          <p:nvPr/>
        </p:nvSpPr>
        <p:spPr>
          <a:xfrm>
            <a:off x="3041780" y="6298163"/>
            <a:ext cx="647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Лиса и Журавль. Русская народная сказка</a:t>
            </a:r>
          </a:p>
        </p:txBody>
      </p:sp>
    </p:spTree>
    <p:extLst>
      <p:ext uri="{BB962C8B-B14F-4D97-AF65-F5344CB8AC3E}">
        <p14:creationId xmlns:p14="http://schemas.microsoft.com/office/powerpoint/2010/main" val="344649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77B45A-5547-3869-6D32-FAE7CC3F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0103E8-5604-47FF-DC58-3D2C00170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6" t="28844" r="9422" b="7483"/>
          <a:stretch/>
        </p:blipFill>
        <p:spPr>
          <a:xfrm>
            <a:off x="1212980" y="424344"/>
            <a:ext cx="9517840" cy="5309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B008D3-0331-97D0-5B5E-DDA16A4E6DD1}"/>
              </a:ext>
            </a:extLst>
          </p:cNvPr>
          <p:cNvSpPr txBox="1"/>
          <p:nvPr/>
        </p:nvSpPr>
        <p:spPr>
          <a:xfrm>
            <a:off x="2743201" y="6064898"/>
            <a:ext cx="7203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Русская народная сказка «Финист – ясный сокол»</a:t>
            </a:r>
          </a:p>
        </p:txBody>
      </p:sp>
    </p:spTree>
    <p:extLst>
      <p:ext uri="{BB962C8B-B14F-4D97-AF65-F5344CB8AC3E}">
        <p14:creationId xmlns:p14="http://schemas.microsoft.com/office/powerpoint/2010/main" val="36576333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53</Words>
  <Application>Microsoft Office PowerPoint</Application>
  <PresentationFormat>Широкоэкранный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Заброда</dc:creator>
  <cp:lastModifiedBy> </cp:lastModifiedBy>
  <cp:revision>3</cp:revision>
  <dcterms:created xsi:type="dcterms:W3CDTF">2022-10-30T07:36:18Z</dcterms:created>
  <dcterms:modified xsi:type="dcterms:W3CDTF">2022-11-02T11:45:27Z</dcterms:modified>
</cp:coreProperties>
</file>