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-17-Glavnoe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874959" cy="6275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2cb443cf7b3780f48866a937181c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29" y="733476"/>
            <a:ext cx="3883574" cy="5052978"/>
          </a:xfrm>
          <a:prstGeom prst="rect">
            <a:avLst/>
          </a:prstGeom>
        </p:spPr>
      </p:pic>
      <p:sp>
        <p:nvSpPr>
          <p:cNvPr id="6" name="Управляющая кнопка: звук 5">
            <a:hlinkClick r:id="" action="ppaction://noaction" highlightClick="1"/>
          </p:cNvPr>
          <p:cNvSpPr/>
          <p:nvPr/>
        </p:nvSpPr>
        <p:spPr>
          <a:xfrm>
            <a:off x="8429652" y="6143644"/>
            <a:ext cx="357190" cy="32806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1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URIOSIDADES DA BIBLIA 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77" y="750074"/>
            <a:ext cx="6810423" cy="510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2cb443cf7b3780f48866a937181c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29" y="733476"/>
            <a:ext cx="3883574" cy="5052978"/>
          </a:xfrm>
          <a:prstGeom prst="rect">
            <a:avLst/>
          </a:prstGeom>
        </p:spPr>
      </p:pic>
      <p:sp>
        <p:nvSpPr>
          <p:cNvPr id="4" name="Управляющая кнопка: звук 3">
            <a:hlinkClick r:id="" action="ppaction://noaction" highlightClick="1"/>
          </p:cNvPr>
          <p:cNvSpPr/>
          <p:nvPr/>
        </p:nvSpPr>
        <p:spPr>
          <a:xfrm>
            <a:off x="8429652" y="6143644"/>
            <a:ext cx="357190" cy="32806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nets-clipart-mars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1538" y="4714884"/>
            <a:ext cx="1232283" cy="1285860"/>
          </a:xfrm>
          <a:prstGeom prst="rect">
            <a:avLst/>
          </a:prstGeom>
        </p:spPr>
      </p:pic>
      <p:pic>
        <p:nvPicPr>
          <p:cNvPr id="5" name="Рисунок 4" descr="27422caa4f340a320a96bb53440454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000108"/>
            <a:ext cx="2144372" cy="1135847"/>
          </a:xfrm>
          <a:prstGeom prst="rect">
            <a:avLst/>
          </a:prstGeom>
        </p:spPr>
      </p:pic>
      <p:pic>
        <p:nvPicPr>
          <p:cNvPr id="6" name="Рисунок 5" descr="kisspng-universe-sandbox-dune-runner-pro-ice-planet-color-planets-5ab8f8314b8ff6.3111303615220716013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000372"/>
            <a:ext cx="1500198" cy="1500198"/>
          </a:xfrm>
          <a:prstGeom prst="rect">
            <a:avLst/>
          </a:prstGeom>
        </p:spPr>
      </p:pic>
      <p:pic>
        <p:nvPicPr>
          <p:cNvPr id="7" name="Рисунок 6" descr="kisspng-jupiter-jewellery-necklace-planet-nebula-5b0cadca2e9fc3.670724681527557578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500042"/>
            <a:ext cx="1285884" cy="1171584"/>
          </a:xfrm>
          <a:prstGeom prst="rect">
            <a:avLst/>
          </a:prstGeom>
        </p:spPr>
      </p:pic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571852"/>
            <a:ext cx="2214578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585789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1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14311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2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450057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3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171448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4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5786454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5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14" name="Рисунок 13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4143380"/>
            <a:ext cx="687570" cy="785794"/>
          </a:xfrm>
          <a:prstGeom prst="rect">
            <a:avLst/>
          </a:prstGeom>
        </p:spPr>
      </p:pic>
      <p:pic>
        <p:nvPicPr>
          <p:cNvPr id="15" name="Рисунок 14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3714752"/>
            <a:ext cx="687570" cy="785794"/>
          </a:xfrm>
          <a:prstGeom prst="rect">
            <a:avLst/>
          </a:prstGeom>
        </p:spPr>
      </p:pic>
      <p:pic>
        <p:nvPicPr>
          <p:cNvPr id="16" name="Рисунок 15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3071810"/>
            <a:ext cx="687570" cy="785794"/>
          </a:xfrm>
          <a:prstGeom prst="rect">
            <a:avLst/>
          </a:prstGeom>
        </p:spPr>
      </p:pic>
      <p:pic>
        <p:nvPicPr>
          <p:cNvPr id="17" name="Рисунок 16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2500306"/>
            <a:ext cx="687570" cy="785794"/>
          </a:xfrm>
          <a:prstGeom prst="rect">
            <a:avLst/>
          </a:prstGeom>
        </p:spPr>
      </p:pic>
      <p:pic>
        <p:nvPicPr>
          <p:cNvPr id="18" name="Рисунок 17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2000240"/>
            <a:ext cx="687570" cy="785794"/>
          </a:xfrm>
          <a:prstGeom prst="rect">
            <a:avLst/>
          </a:prstGeom>
        </p:spPr>
      </p:pic>
      <p:pic>
        <p:nvPicPr>
          <p:cNvPr id="19" name="Рисунок 18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1643050"/>
            <a:ext cx="687570" cy="785794"/>
          </a:xfrm>
          <a:prstGeom prst="rect">
            <a:avLst/>
          </a:prstGeom>
        </p:spPr>
      </p:pic>
      <p:pic>
        <p:nvPicPr>
          <p:cNvPr id="20" name="Рисунок 19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2071678"/>
            <a:ext cx="687570" cy="785794"/>
          </a:xfrm>
          <a:prstGeom prst="rect">
            <a:avLst/>
          </a:prstGeom>
        </p:spPr>
      </p:pic>
      <p:pic>
        <p:nvPicPr>
          <p:cNvPr id="21" name="Рисунок 20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571744"/>
            <a:ext cx="687570" cy="785794"/>
          </a:xfrm>
          <a:prstGeom prst="rect">
            <a:avLst/>
          </a:prstGeom>
        </p:spPr>
      </p:pic>
      <p:pic>
        <p:nvPicPr>
          <p:cNvPr id="22" name="Рисунок 21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2928934"/>
            <a:ext cx="687570" cy="785794"/>
          </a:xfrm>
          <a:prstGeom prst="rect">
            <a:avLst/>
          </a:prstGeom>
        </p:spPr>
      </p:pic>
      <p:pic>
        <p:nvPicPr>
          <p:cNvPr id="23" name="Рисунок 22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2285992"/>
            <a:ext cx="687570" cy="785794"/>
          </a:xfrm>
          <a:prstGeom prst="rect">
            <a:avLst/>
          </a:prstGeom>
        </p:spPr>
      </p:pic>
      <p:pic>
        <p:nvPicPr>
          <p:cNvPr id="24" name="Рисунок 23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714488"/>
            <a:ext cx="687570" cy="785794"/>
          </a:xfrm>
          <a:prstGeom prst="rect">
            <a:avLst/>
          </a:prstGeom>
        </p:spPr>
      </p:pic>
      <p:pic>
        <p:nvPicPr>
          <p:cNvPr id="25" name="Рисунок 24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1142984"/>
            <a:ext cx="687570" cy="785794"/>
          </a:xfrm>
          <a:prstGeom prst="rect">
            <a:avLst/>
          </a:prstGeom>
        </p:spPr>
      </p:pic>
      <p:pic>
        <p:nvPicPr>
          <p:cNvPr id="26" name="Рисунок 25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928670"/>
            <a:ext cx="687570" cy="785794"/>
          </a:xfrm>
          <a:prstGeom prst="rect">
            <a:avLst/>
          </a:prstGeom>
        </p:spPr>
      </p:pic>
      <p:pic>
        <p:nvPicPr>
          <p:cNvPr id="27" name="Рисунок 26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1285860"/>
            <a:ext cx="687570" cy="785794"/>
          </a:xfrm>
          <a:prstGeom prst="rect">
            <a:avLst/>
          </a:prstGeom>
        </p:spPr>
      </p:pic>
      <p:pic>
        <p:nvPicPr>
          <p:cNvPr id="28" name="Рисунок 27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1857364"/>
            <a:ext cx="687570" cy="785794"/>
          </a:xfrm>
          <a:prstGeom prst="rect">
            <a:avLst/>
          </a:prstGeom>
        </p:spPr>
      </p:pic>
      <p:pic>
        <p:nvPicPr>
          <p:cNvPr id="29" name="Рисунок 28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2285992"/>
            <a:ext cx="687570" cy="785794"/>
          </a:xfrm>
          <a:prstGeom prst="rect">
            <a:avLst/>
          </a:prstGeom>
        </p:spPr>
      </p:pic>
      <p:pic>
        <p:nvPicPr>
          <p:cNvPr id="30" name="Рисунок 29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571744"/>
            <a:ext cx="687570" cy="785794"/>
          </a:xfrm>
          <a:prstGeom prst="rect">
            <a:avLst/>
          </a:prstGeom>
        </p:spPr>
      </p:pic>
      <p:pic>
        <p:nvPicPr>
          <p:cNvPr id="31" name="Рисунок 30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143248"/>
            <a:ext cx="687570" cy="785794"/>
          </a:xfrm>
          <a:prstGeom prst="rect">
            <a:avLst/>
          </a:prstGeom>
        </p:spPr>
      </p:pic>
      <p:pic>
        <p:nvPicPr>
          <p:cNvPr id="32" name="Рисунок 31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857496"/>
            <a:ext cx="687570" cy="785794"/>
          </a:xfrm>
          <a:prstGeom prst="rect">
            <a:avLst/>
          </a:prstGeom>
        </p:spPr>
      </p:pic>
      <p:pic>
        <p:nvPicPr>
          <p:cNvPr id="33" name="Рисунок 32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500042"/>
            <a:ext cx="687570" cy="785794"/>
          </a:xfrm>
          <a:prstGeom prst="rect">
            <a:avLst/>
          </a:prstGeom>
        </p:spPr>
      </p:pic>
      <p:pic>
        <p:nvPicPr>
          <p:cNvPr id="4098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28604"/>
            <a:ext cx="1214446" cy="910835"/>
          </a:xfrm>
          <a:prstGeom prst="rect">
            <a:avLst/>
          </a:prstGeom>
          <a:noFill/>
        </p:spPr>
      </p:pic>
      <p:pic>
        <p:nvPicPr>
          <p:cNvPr id="35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500306"/>
            <a:ext cx="1214446" cy="910835"/>
          </a:xfrm>
          <a:prstGeom prst="rect">
            <a:avLst/>
          </a:prstGeom>
          <a:noFill/>
        </p:spPr>
      </p:pic>
      <p:pic>
        <p:nvPicPr>
          <p:cNvPr id="36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57166"/>
            <a:ext cx="1214446" cy="910835"/>
          </a:xfrm>
          <a:prstGeom prst="rect">
            <a:avLst/>
          </a:prstGeom>
          <a:noFill/>
        </p:spPr>
      </p:pic>
      <p:pic>
        <p:nvPicPr>
          <p:cNvPr id="37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429000"/>
            <a:ext cx="1214446" cy="910835"/>
          </a:xfrm>
          <a:prstGeom prst="rect">
            <a:avLst/>
          </a:prstGeom>
          <a:noFill/>
        </p:spPr>
      </p:pic>
      <p:pic>
        <p:nvPicPr>
          <p:cNvPr id="38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14290"/>
            <a:ext cx="1214446" cy="910835"/>
          </a:xfrm>
          <a:prstGeom prst="rect">
            <a:avLst/>
          </a:prstGeom>
          <a:noFill/>
        </p:spPr>
      </p:pic>
      <p:pic>
        <p:nvPicPr>
          <p:cNvPr id="39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214818"/>
            <a:ext cx="1214446" cy="910835"/>
          </a:xfrm>
          <a:prstGeom prst="rect">
            <a:avLst/>
          </a:prstGeom>
          <a:noFill/>
        </p:spPr>
      </p:pic>
      <p:pic>
        <p:nvPicPr>
          <p:cNvPr id="40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786454"/>
            <a:ext cx="1214446" cy="910835"/>
          </a:xfrm>
          <a:prstGeom prst="rect">
            <a:avLst/>
          </a:prstGeom>
          <a:noFill/>
        </p:spPr>
      </p:pic>
      <p:pic>
        <p:nvPicPr>
          <p:cNvPr id="41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5715016"/>
            <a:ext cx="1214446" cy="910835"/>
          </a:xfrm>
          <a:prstGeom prst="rect">
            <a:avLst/>
          </a:prstGeom>
          <a:noFill/>
        </p:spPr>
      </p:pic>
      <p:pic>
        <p:nvPicPr>
          <p:cNvPr id="42" name="Picture 2" descr="https://static3.depositphotos.com/1000636/112/i/950/depositphotos_1126947-stock-photo-violet-star-on-a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786058"/>
            <a:ext cx="1214446" cy="91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2cb443cf7b3780f48866a937181c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29" y="733476"/>
            <a:ext cx="3883574" cy="5052978"/>
          </a:xfrm>
          <a:prstGeom prst="rect">
            <a:avLst/>
          </a:prstGeom>
        </p:spPr>
      </p:pic>
      <p:sp>
        <p:nvSpPr>
          <p:cNvPr id="4" name="Управляющая кнопка: звук 3">
            <a:hlinkClick r:id="" action="ppaction://noaction" highlightClick="1"/>
          </p:cNvPr>
          <p:cNvSpPr/>
          <p:nvPr/>
        </p:nvSpPr>
        <p:spPr>
          <a:xfrm>
            <a:off x="8429652" y="6143644"/>
            <a:ext cx="357190" cy="32806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428736"/>
            <a:ext cx="82125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Спасибо за помощь!</a:t>
            </a:r>
          </a:p>
          <a:p>
            <a:pPr algn="ctr"/>
            <a:endParaRPr lang="ru-RU" sz="5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До свидания!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</Words>
  <PresentationFormat>Экран (4:3)</PresentationFormat>
  <Paragraphs>8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2020-03-17T15:31:32Z</dcterms:created>
  <dcterms:modified xsi:type="dcterms:W3CDTF">2023-03-12T06:42:09Z</dcterms:modified>
</cp:coreProperties>
</file>