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Проект: «Мамочка любимая моя»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800" dirty="0" smtClean="0"/>
              <a:t>Выполнила: Грузина Елена Викторовна </a:t>
            </a:r>
          </a:p>
          <a:p>
            <a:r>
              <a:rPr lang="ru-RU" sz="1800" dirty="0" smtClean="0"/>
              <a:t>Воспитатель первой квалификационной категории</a:t>
            </a:r>
          </a:p>
          <a:p>
            <a:r>
              <a:rPr lang="ru-RU" sz="1800" dirty="0" smtClean="0"/>
              <a:t>Выполнила: </a:t>
            </a:r>
            <a:r>
              <a:rPr lang="ru-RU" sz="1800" dirty="0" err="1" smtClean="0"/>
              <a:t>Яцутко</a:t>
            </a:r>
            <a:r>
              <a:rPr lang="ru-RU" sz="1800" dirty="0" smtClean="0"/>
              <a:t> </a:t>
            </a:r>
            <a:r>
              <a:rPr lang="ru-RU" sz="1800" dirty="0" err="1" smtClean="0"/>
              <a:t>Гаяне</a:t>
            </a:r>
            <a:r>
              <a:rPr lang="ru-RU" sz="1800" dirty="0" smtClean="0"/>
              <a:t> </a:t>
            </a:r>
            <a:r>
              <a:rPr lang="ru-RU" sz="1800" dirty="0" err="1" smtClean="0"/>
              <a:t>Оганесовна</a:t>
            </a:r>
            <a:endParaRPr lang="ru-RU" sz="1800" dirty="0" smtClean="0"/>
          </a:p>
          <a:p>
            <a:r>
              <a:rPr lang="ru-RU" sz="1800" dirty="0" smtClean="0"/>
              <a:t>Воспитатель первой квалификационной категории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мамочки</a:t>
            </a:r>
            <a:endParaRPr lang="ru-RU" dirty="0"/>
          </a:p>
        </p:txBody>
      </p:sp>
      <p:pic>
        <p:nvPicPr>
          <p:cNvPr id="4098" name="Picture 2" descr="C:\Users\Младшая\Desktop\день матери\IMG_20161128_16165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571050">
            <a:off x="839758" y="1746750"/>
            <a:ext cx="1666999" cy="222266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81385">
            <a:off x="5268135" y="1595246"/>
            <a:ext cx="2719392" cy="203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573016"/>
            <a:ext cx="2952328" cy="221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1800" dirty="0" smtClean="0"/>
              <a:t>Дети с уважением и заботой относятся к маме.</a:t>
            </a:r>
          </a:p>
          <a:p>
            <a:pPr marL="514350" indent="-514350">
              <a:buNone/>
            </a:pPr>
            <a:r>
              <a:rPr lang="ru-RU" sz="1800" dirty="0" smtClean="0"/>
              <a:t>2.  Читают и слушают стихи и другие произведения о маме.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3312368" cy="415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>
            <a:normAutofit/>
          </a:bodyPr>
          <a:lstStyle/>
          <a:p>
            <a:pPr marL="0" indent="14288">
              <a:buNone/>
            </a:pPr>
            <a:r>
              <a:rPr lang="ru-RU" sz="1600" dirty="0" smtClean="0"/>
              <a:t> </a:t>
            </a:r>
            <a:r>
              <a:rPr lang="ru-RU" sz="1800" dirty="0" smtClean="0"/>
              <a:t>Главным </a:t>
            </a:r>
            <a:r>
              <a:rPr lang="ru-RU" sz="1800" dirty="0"/>
              <a:t>воспитателем детей в семье, как правило выступает мать. Она дает жизнь </a:t>
            </a:r>
            <a:r>
              <a:rPr lang="ru-RU" sz="1800" dirty="0" smtClean="0"/>
              <a:t>ребенку, вскармливает </a:t>
            </a:r>
            <a:r>
              <a:rPr lang="ru-RU" sz="1800" dirty="0"/>
              <a:t>его, материнские чувства являются определяющими в ее отношении к нему. Естественно, что и дети отвечают матери соответствующим образом, между ними обычно устанавливаются более близкие отношения. Это обстоятельство имеет существенное значение, которое следует учитывать и использовать в </a:t>
            </a:r>
            <a:r>
              <a:rPr lang="ru-RU" sz="1800" dirty="0" smtClean="0"/>
              <a:t>целях воспитания </a:t>
            </a:r>
            <a:r>
              <a:rPr lang="ru-RU" sz="1800" dirty="0"/>
              <a:t>детей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2600" b="1" dirty="0"/>
              <a:t>Актуальность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sz="1800" dirty="0"/>
              <a:t>В последнее время, в календаре появилось много праздников. Мы решили обратить внимание на «День Матери», так как он схож с привычным - «8 Марта». Но разница в том, что в этот день поздравляют, чествуют, благодарят женщин, у которых есть дети: мам и бабушек. Мама у всех на свете одна. Именно она делает всё для того, чтобы мы были счастливы. К ней мы идём со своими проблемами. Она всегда всё поймёт, утешит и обнадёжит. Сколько бы мы не говорили о маме - этого будет мало. Важно, чтобы дети понимали, что значит мама в судьбе каждого из них, какую роль она играет в семье.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0465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Вид проекта</a:t>
            </a:r>
            <a:r>
              <a:rPr lang="ru-RU" b="1" dirty="0" smtClean="0"/>
              <a:t>: </a:t>
            </a:r>
            <a:r>
              <a:rPr lang="ru-RU" sz="3400" dirty="0"/>
              <a:t>творческий, групповой, кратковременный( 1неделя)</a:t>
            </a:r>
            <a:endParaRPr lang="ru-RU" dirty="0"/>
          </a:p>
          <a:p>
            <a:pPr>
              <a:buNone/>
            </a:pPr>
            <a:r>
              <a:rPr lang="ru-RU" b="1" dirty="0"/>
              <a:t>Цель проекта:</a:t>
            </a:r>
            <a:r>
              <a:rPr lang="ru-RU" dirty="0"/>
              <a:t> создание условий и системы работы по воспитанию у детей нравственных чувств, положительных навыков и привычек поведения по отношению к матери. Обобщить социальный опыт ребенка через творческую и речевую активность.</a:t>
            </a:r>
          </a:p>
          <a:p>
            <a:pPr>
              <a:buNone/>
            </a:pPr>
            <a:r>
              <a:rPr lang="ru-RU" b="1" dirty="0"/>
              <a:t>Задачи проекта: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Обобщить знания детей дошкольного возраста о международном празднике «День матери»;</a:t>
            </a:r>
          </a:p>
          <a:p>
            <a:pPr>
              <a:buNone/>
            </a:pPr>
            <a:r>
              <a:rPr lang="ru-RU" dirty="0"/>
              <a:t>-Побуждать детей выражать благодарность своим матерям за заботу через продуктивную деятельность;</a:t>
            </a:r>
          </a:p>
          <a:p>
            <a:pPr>
              <a:buNone/>
            </a:pPr>
            <a:r>
              <a:rPr lang="ru-RU" dirty="0"/>
              <a:t>-Развивать инициативность и творчество у детей;</a:t>
            </a:r>
          </a:p>
          <a:p>
            <a:pPr>
              <a:buNone/>
            </a:pPr>
            <a:r>
              <a:rPr lang="ru-RU" dirty="0"/>
              <a:t>-Формировать нравственную позицию по отношению к матери; способствовать развитию детской речи через выразительное чтение стихов, пословиц, составление рассказов о маме;</a:t>
            </a:r>
          </a:p>
          <a:p>
            <a:pPr>
              <a:buNone/>
            </a:pPr>
            <a:r>
              <a:rPr lang="ru-RU" dirty="0"/>
              <a:t>-Воспитывать доброжелательное общение детей в играх;</a:t>
            </a:r>
          </a:p>
          <a:p>
            <a:pPr>
              <a:buNone/>
            </a:pPr>
            <a:r>
              <a:rPr lang="ru-RU" dirty="0"/>
              <a:t>-Воспитывать у детей чувство глубокой любви и привязанности к самому близкому и родному человеку-маме.</a:t>
            </a:r>
          </a:p>
          <a:p>
            <a:pPr>
              <a:buNone/>
            </a:pPr>
            <a:r>
              <a:rPr lang="ru-RU" b="1" dirty="0"/>
              <a:t>Участники проекта</a:t>
            </a:r>
            <a:r>
              <a:rPr lang="ru-RU" dirty="0"/>
              <a:t>: дети старшей группы, воспитатели, родители.</a:t>
            </a:r>
          </a:p>
          <a:p>
            <a:pPr>
              <a:buNone/>
            </a:pPr>
            <a:r>
              <a:rPr lang="ru-RU" b="1" dirty="0"/>
              <a:t>Предполагаемый результат проекта:</a:t>
            </a:r>
            <a:endParaRPr lang="ru-RU" dirty="0"/>
          </a:p>
          <a:p>
            <a:pPr>
              <a:buNone/>
            </a:pPr>
            <a:r>
              <a:rPr lang="ru-RU" dirty="0"/>
              <a:t>-Обогащение знаний детей о роли мамы в их жизни, через раскрытие образа матери в поэзии, музыке, художественной литературе.</a:t>
            </a:r>
          </a:p>
          <a:p>
            <a:pPr>
              <a:buNone/>
            </a:pPr>
            <a:r>
              <a:rPr lang="ru-RU" dirty="0"/>
              <a:t>-Воспитание заботливого, уважительного отношения к матери.</a:t>
            </a:r>
          </a:p>
          <a:p>
            <a:pPr>
              <a:buNone/>
            </a:pPr>
            <a:r>
              <a:rPr lang="ru-RU" dirty="0"/>
              <a:t>-Донести до участников проекта важность данной проблемы</a:t>
            </a:r>
          </a:p>
          <a:p>
            <a:pPr>
              <a:buNone/>
            </a:pPr>
            <a:r>
              <a:rPr lang="ru-RU" dirty="0"/>
              <a:t>-Развитие творческих способностей детей в продуктивной деятельности.</a:t>
            </a:r>
          </a:p>
          <a:p>
            <a:pPr>
              <a:buNone/>
            </a:pPr>
            <a:r>
              <a:rPr lang="ru-RU" dirty="0"/>
              <a:t>-Совершенствование стиля партнерских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Форма и содержание работы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Коммуникативная </a:t>
            </a:r>
            <a:r>
              <a:rPr lang="ru-RU" sz="1400" i="1" dirty="0"/>
              <a:t>деятельность: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- беседы : «Мой лучший друг - мама», «Что мама делает дома? », «Мы помогаем», «Мама может все, что угодно»».</a:t>
            </a:r>
          </a:p>
          <a:p>
            <a:pPr>
              <a:buNone/>
            </a:pPr>
            <a:r>
              <a:rPr lang="ru-RU" sz="1400" dirty="0"/>
              <a:t>- упражнения на активизацию словаря и развития связной речи: «Назови ласково? », «Какая мамочка? », «Мамины вещи»</a:t>
            </a:r>
          </a:p>
          <a:p>
            <a:pPr>
              <a:buNone/>
            </a:pPr>
            <a:r>
              <a:rPr lang="ru-RU" sz="1400" dirty="0" smtClean="0"/>
              <a:t>- Ознакомление с предметным, социальным окружением «О мамах родных и очень важных»</a:t>
            </a:r>
            <a:endParaRPr lang="ru-RU" sz="1400" dirty="0"/>
          </a:p>
          <a:p>
            <a:pPr>
              <a:buNone/>
            </a:pPr>
            <a:r>
              <a:rPr lang="ru-RU" sz="1400" dirty="0" smtClean="0"/>
              <a:t>- Развитие речи на </a:t>
            </a:r>
            <a:r>
              <a:rPr lang="ru-RU" sz="1400" dirty="0"/>
              <a:t>тему </a:t>
            </a:r>
            <a:r>
              <a:rPr lang="ru-RU" sz="1400" dirty="0" smtClean="0"/>
              <a:t>«Наши мамы»</a:t>
            </a:r>
          </a:p>
          <a:p>
            <a:pPr>
              <a:buNone/>
            </a:pPr>
            <a:r>
              <a:rPr lang="ru-RU" sz="1400" dirty="0" smtClean="0"/>
              <a:t>- Чтение художественной литературы «Мамин день»</a:t>
            </a:r>
            <a:endParaRPr lang="ru-RU" sz="1400" dirty="0"/>
          </a:p>
          <a:p>
            <a:pPr>
              <a:buNone/>
            </a:pPr>
            <a:r>
              <a:rPr lang="ru-RU" sz="1400" i="1" dirty="0" smtClean="0"/>
              <a:t>Продуктивная деятельность: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- художественное творчество (рисование) «Милой мамочки портрет»</a:t>
            </a:r>
          </a:p>
          <a:p>
            <a:pPr>
              <a:buNone/>
            </a:pPr>
            <a:r>
              <a:rPr lang="ru-RU" sz="1400" dirty="0" smtClean="0"/>
              <a:t>- художественное творчество (аппликация коллективная работа) «Цветные ладошки»</a:t>
            </a:r>
          </a:p>
          <a:p>
            <a:pPr>
              <a:buNone/>
            </a:pPr>
            <a:r>
              <a:rPr lang="ru-RU" sz="1400" dirty="0" smtClean="0"/>
              <a:t>Кружковая деятельность: </a:t>
            </a:r>
          </a:p>
          <a:p>
            <a:pPr>
              <a:buNone/>
            </a:pPr>
            <a:r>
              <a:rPr lang="ru-RU" sz="1400" dirty="0" smtClean="0"/>
              <a:t>- «Тюльпан для мамочки моей»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dirty="0" smtClean="0"/>
              <a:t>Познавательно-исследовательская </a:t>
            </a:r>
            <a:r>
              <a:rPr lang="ru-RU" sz="1400" i="1" dirty="0"/>
              <a:t>деятельность: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- конструирование </a:t>
            </a:r>
            <a:r>
              <a:rPr lang="ru-RU" sz="1400" dirty="0" smtClean="0"/>
              <a:t>«Кукла </a:t>
            </a:r>
            <a:r>
              <a:rPr lang="ru-RU" sz="1400" dirty="0" err="1" smtClean="0"/>
              <a:t>Пеленашка</a:t>
            </a:r>
            <a:r>
              <a:rPr lang="ru-RU" sz="1400" dirty="0" smtClean="0"/>
              <a:t>»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 smtClean="0"/>
              <a:t>наблюдение </a:t>
            </a:r>
            <a:r>
              <a:rPr lang="ru-RU" sz="1400" dirty="0"/>
              <a:t>за трудом взрослых</a:t>
            </a:r>
          </a:p>
          <a:p>
            <a:pPr>
              <a:buNone/>
            </a:pPr>
            <a:r>
              <a:rPr lang="ru-RU" sz="1400" i="1" dirty="0" smtClean="0"/>
              <a:t>Трудовая </a:t>
            </a:r>
            <a:r>
              <a:rPr lang="ru-RU" sz="1400" i="1" dirty="0"/>
              <a:t>деятельность: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- учимся помогать маме</a:t>
            </a:r>
          </a:p>
          <a:p>
            <a:pPr>
              <a:buNone/>
            </a:pPr>
            <a:r>
              <a:rPr lang="ru-RU" sz="1400" dirty="0" smtClean="0"/>
              <a:t>- трудовые </a:t>
            </a:r>
            <a:r>
              <a:rPr lang="ru-RU" sz="1400" dirty="0"/>
              <a:t>поручения «Мы помогаем</a:t>
            </a:r>
            <a:r>
              <a:rPr lang="ru-RU" sz="1400" dirty="0" smtClean="0"/>
              <a:t>»</a:t>
            </a:r>
            <a:endParaRPr lang="ru-RU" sz="2400" dirty="0" smtClean="0"/>
          </a:p>
          <a:p>
            <a:pPr>
              <a:buNone/>
            </a:pPr>
            <a:r>
              <a:rPr lang="ru-RU" sz="1400" dirty="0" smtClean="0"/>
              <a:t>Чтение художественной литературы:</a:t>
            </a:r>
          </a:p>
          <a:p>
            <a:pPr>
              <a:buNone/>
            </a:pPr>
            <a:r>
              <a:rPr lang="ru-RU" sz="1400" dirty="0" smtClean="0"/>
              <a:t>- А. Барто «Разговор с дочкой», Е. Пермяк «Как Миша хотел перехитрить маму», М. Садовский «Вот бы как мама», Е. Благинина «Посидим в тишине», Г. </a:t>
            </a:r>
            <a:r>
              <a:rPr lang="ru-RU" sz="1400" dirty="0" err="1" smtClean="0"/>
              <a:t>Виеру</a:t>
            </a:r>
            <a:r>
              <a:rPr lang="ru-RU" sz="1400" dirty="0" smtClean="0"/>
              <a:t> «Рядом с мамой», Я. Аким «Мама, так тебя люблю» Е. Благинина «Вот какая мама».</a:t>
            </a:r>
          </a:p>
          <a:p>
            <a:pPr>
              <a:buNone/>
            </a:pPr>
            <a:r>
              <a:rPr lang="ru-RU" sz="1400" dirty="0" smtClean="0"/>
              <a:t>Музыкальная деятельность:</a:t>
            </a:r>
          </a:p>
          <a:p>
            <a:pPr>
              <a:buNone/>
            </a:pPr>
            <a:r>
              <a:rPr lang="ru-RU" sz="1400" dirty="0" smtClean="0"/>
              <a:t>- слушание «Песенка мамонтенка», П. Чайковский «Мама»</a:t>
            </a:r>
          </a:p>
          <a:p>
            <a:pPr>
              <a:buNone/>
            </a:pPr>
            <a:r>
              <a:rPr lang="ru-RU" sz="1400" dirty="0"/>
              <a:t>Тематический вечер ко Дню матери:</a:t>
            </a:r>
          </a:p>
          <a:p>
            <a:pPr>
              <a:buNone/>
            </a:pPr>
            <a:r>
              <a:rPr lang="ru-RU" sz="1400" dirty="0"/>
              <a:t>- чтение стихов о маме</a:t>
            </a:r>
          </a:p>
          <a:p>
            <a:pPr>
              <a:buNone/>
            </a:pPr>
            <a:r>
              <a:rPr lang="ru-RU" sz="1400" dirty="0"/>
              <a:t>- вручение подарков мамам</a:t>
            </a:r>
          </a:p>
          <a:p>
            <a:pPr>
              <a:buNone/>
            </a:pPr>
            <a:r>
              <a:rPr lang="ru-RU" sz="1400" dirty="0"/>
              <a:t>Организация деятельности с родителями:</a:t>
            </a:r>
          </a:p>
          <a:p>
            <a:pPr>
              <a:buNone/>
            </a:pPr>
            <a:r>
              <a:rPr lang="ru-RU" sz="1400" dirty="0" smtClean="0"/>
              <a:t>- </a:t>
            </a:r>
            <a:r>
              <a:rPr lang="ru-RU" sz="1400" dirty="0"/>
              <a:t>Вручение поделок мамам</a:t>
            </a:r>
          </a:p>
          <a:p>
            <a:pPr>
              <a:buNone/>
            </a:pPr>
            <a:r>
              <a:rPr lang="ru-RU" sz="1400" dirty="0"/>
              <a:t>- Игра с мамами </a:t>
            </a:r>
            <a:r>
              <a:rPr lang="ru-RU" sz="1400" dirty="0" smtClean="0"/>
              <a:t>«Найди своего ребенка»</a:t>
            </a:r>
            <a:endParaRPr lang="ru-RU" sz="1400" dirty="0"/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Подарок для мамы</a:t>
            </a:r>
            <a:endParaRPr lang="ru-RU" dirty="0"/>
          </a:p>
        </p:txBody>
      </p:sp>
      <p:pic>
        <p:nvPicPr>
          <p:cNvPr id="6" name="Содержимое 5" descr="IMG_20161128_154052.jpg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101252">
            <a:off x="1121910" y="1500937"/>
            <a:ext cx="1560488" cy="2080651"/>
          </a:xfrm>
        </p:spPr>
      </p:pic>
      <p:pic>
        <p:nvPicPr>
          <p:cNvPr id="7" name="Содержимое 6" descr="IMG_20161128_153238.jpg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1124744"/>
            <a:ext cx="1458162" cy="1944216"/>
          </a:xfrm>
        </p:spPr>
      </p:pic>
      <p:pic>
        <p:nvPicPr>
          <p:cNvPr id="8" name="Рисунок 7" descr="IMG_20161128_153220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321789">
            <a:off x="5901106" y="1477497"/>
            <a:ext cx="1503106" cy="2004141"/>
          </a:xfrm>
          <a:prstGeom prst="rect">
            <a:avLst/>
          </a:prstGeom>
        </p:spPr>
      </p:pic>
      <p:pic>
        <p:nvPicPr>
          <p:cNvPr id="9" name="Рисунок 8" descr="IMG_20161128_153143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3212977"/>
            <a:ext cx="1800200" cy="2400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Цветные ладошки</a:t>
            </a:r>
            <a:endParaRPr lang="ru-RU" dirty="0"/>
          </a:p>
        </p:txBody>
      </p:sp>
      <p:pic>
        <p:nvPicPr>
          <p:cNvPr id="1026" name="Picture 2" descr="C:\Users\Младшая\Desktop\день матери\IMG_20161128_1543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711783">
            <a:off x="556026" y="1354367"/>
            <a:ext cx="1634003" cy="2178670"/>
          </a:xfrm>
          <a:prstGeom prst="rect">
            <a:avLst/>
          </a:prstGeom>
          <a:noFill/>
        </p:spPr>
      </p:pic>
      <p:pic>
        <p:nvPicPr>
          <p:cNvPr id="1027" name="Picture 3" descr="C:\Users\Младшая\Desktop\IMG_20161128_1615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2640608" cy="3520811"/>
          </a:xfrm>
          <a:prstGeom prst="rect">
            <a:avLst/>
          </a:prstGeom>
          <a:noFill/>
        </p:spPr>
      </p:pic>
      <p:pic>
        <p:nvPicPr>
          <p:cNvPr id="1029" name="Picture 5" descr="C:\Users\Младшая\Desktop\день матери\IMG_20161128_16123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06988">
            <a:off x="5940152" y="1412776"/>
            <a:ext cx="1816229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Тюльпан для мамы</a:t>
            </a:r>
            <a:endParaRPr lang="ru-RU" dirty="0"/>
          </a:p>
        </p:txBody>
      </p:sp>
      <p:pic>
        <p:nvPicPr>
          <p:cNvPr id="2050" name="Picture 2" descr="C:\Users\Младшая\Desktop\день матери\IMG_20161128_16263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96744">
            <a:off x="5708395" y="1487043"/>
            <a:ext cx="1468093" cy="1957457"/>
          </a:xfrm>
          <a:prstGeom prst="rect">
            <a:avLst/>
          </a:prstGeom>
          <a:noFill/>
        </p:spPr>
      </p:pic>
      <p:pic>
        <p:nvPicPr>
          <p:cNvPr id="2052" name="Picture 4" descr="C:\Users\Младшая\Desktop\день матери\IMG_20161128_1633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3573016"/>
            <a:ext cx="2590800" cy="19431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983489">
            <a:off x="1192985" y="1532925"/>
            <a:ext cx="19841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Младшая\Desktop\оформление\1303059830_shablon-dlya-obyavleniya-s-karapuzamiszhaty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Кукла «</a:t>
            </a:r>
            <a:r>
              <a:rPr lang="ru-RU" dirty="0" err="1" smtClean="0"/>
              <a:t>Пеленашка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074" name="Picture 2" descr="C:\Users\Младшая\Desktop\день матери\IMG_20161128_1637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24411">
            <a:off x="606703" y="1690316"/>
            <a:ext cx="3106688" cy="233001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88802">
            <a:off x="4779312" y="2068869"/>
            <a:ext cx="360694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258</TotalTime>
  <Words>724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Проект: «Мамочка любимая моя»</vt:lpstr>
      <vt:lpstr>Презентация PowerPoint</vt:lpstr>
      <vt:lpstr>Презентация PowerPoint</vt:lpstr>
      <vt:lpstr>Форма и содержание работы:</vt:lpstr>
      <vt:lpstr>Презентация PowerPoint</vt:lpstr>
      <vt:lpstr>Подарок для мамы</vt:lpstr>
      <vt:lpstr>Цветные ладошки</vt:lpstr>
      <vt:lpstr>Тюльпан для мамы</vt:lpstr>
      <vt:lpstr>Кукла «Пеленашка»</vt:lpstr>
      <vt:lpstr>Портрет мамочки</vt:lpstr>
      <vt:lpstr>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Младшая</dc:creator>
  <cp:lastModifiedBy>Пользователь Windows</cp:lastModifiedBy>
  <cp:revision>25</cp:revision>
  <dcterms:created xsi:type="dcterms:W3CDTF">2016-11-29T05:13:20Z</dcterms:created>
  <dcterms:modified xsi:type="dcterms:W3CDTF">2018-12-20T15:46:17Z</dcterms:modified>
</cp:coreProperties>
</file>