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B9A885-B86E-4789-8CC4-564AC659C7B2}" type="datetimeFigureOut">
              <a:rPr lang="ru-RU" smtClean="0"/>
              <a:pPr/>
              <a:t>26.02.2022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90DE8C-0DF0-40A7-B102-E382C92F42A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7851648" cy="26146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Мастер – класс для педагогов</a:t>
            </a:r>
            <a:br>
              <a:rPr lang="ru-RU" sz="4400" dirty="0" smtClean="0"/>
            </a:br>
            <a:r>
              <a:rPr lang="ru-RU" sz="4000" dirty="0" smtClean="0">
                <a:solidFill>
                  <a:srgbClr val="92D050"/>
                </a:solidFill>
              </a:rPr>
              <a:t>«Пиктографическое письмо </a:t>
            </a:r>
            <a:br>
              <a:rPr lang="ru-RU" sz="4000" dirty="0" smtClean="0">
                <a:solidFill>
                  <a:srgbClr val="92D050"/>
                </a:solidFill>
              </a:rPr>
            </a:br>
            <a:r>
              <a:rPr lang="ru-RU" sz="4000" dirty="0" smtClean="0">
                <a:solidFill>
                  <a:srgbClr val="92D050"/>
                </a:solidFill>
              </a:rPr>
              <a:t>в исследовательской деятельности»</a:t>
            </a:r>
            <a:r>
              <a:rPr lang="ru-RU" sz="4400" dirty="0" smtClean="0">
                <a:solidFill>
                  <a:srgbClr val="92D050"/>
                </a:solidFill>
              </a:rPr>
              <a:t/>
            </a:r>
            <a:br>
              <a:rPr lang="ru-RU" sz="4400" dirty="0" smtClean="0">
                <a:solidFill>
                  <a:srgbClr val="92D050"/>
                </a:solidFill>
              </a:rPr>
            </a:br>
            <a:endParaRPr lang="ru-RU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3714776" cy="2458251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76852.text_.39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786190"/>
            <a:ext cx="4362450" cy="2752729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928670"/>
            <a:ext cx="4214842" cy="2571768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840px-Linkstergenerati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786190"/>
            <a:ext cx="3714748" cy="27289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Исследовательская деятельность предполагает развитие у дошкольников умений: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Видеть проблемы;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Выдвигать гипотезы;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Задавать вопросы;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Давать определения понятиям;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Классифицировать;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Наблюдать;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Экспериментировать;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Высказывать суждения;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Делать умозаключения и выводы.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3714776" cy="2643206"/>
          </a:xfrm>
          <a:prstGeom prst="rect">
            <a:avLst/>
          </a:prstGeom>
          <a:noFill/>
        </p:spPr>
      </p:pic>
      <p:pic>
        <p:nvPicPr>
          <p:cNvPr id="2051" name="Picture 3" descr="C:\Users\Администратор\Desktop\2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000108"/>
            <a:ext cx="3495660" cy="2286016"/>
          </a:xfrm>
          <a:prstGeom prst="rect">
            <a:avLst/>
          </a:prstGeom>
          <a:noFill/>
        </p:spPr>
      </p:pic>
      <p:pic>
        <p:nvPicPr>
          <p:cNvPr id="2052" name="Picture 4" descr="C:\Users\Администратор\Desktop\imag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857628"/>
            <a:ext cx="3857652" cy="2500330"/>
          </a:xfrm>
          <a:prstGeom prst="rect">
            <a:avLst/>
          </a:prstGeom>
          <a:noFill/>
        </p:spPr>
      </p:pic>
      <p:pic>
        <p:nvPicPr>
          <p:cNvPr id="2053" name="Picture 5" descr="C:\Users\Администратор\Desktop\piktogrammi9.jpg"/>
          <p:cNvPicPr>
            <a:picLocks noChangeAspect="1" noChangeArrowheads="1"/>
          </p:cNvPicPr>
          <p:nvPr/>
        </p:nvPicPr>
        <p:blipFill>
          <a:blip r:embed="rId5"/>
          <a:srcRect t="18150"/>
          <a:stretch>
            <a:fillRect/>
          </a:stretch>
        </p:blipFill>
        <p:spPr bwMode="auto">
          <a:xfrm>
            <a:off x="4357686" y="3786190"/>
            <a:ext cx="4572032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Gymnocorymbus-Ternetzi-glofish-red-7-768x5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14554"/>
            <a:ext cx="3300410" cy="2312006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6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428604"/>
            <a:ext cx="242889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4714884"/>
            <a:ext cx="250033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500306"/>
            <a:ext cx="207170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 descr="C:\Users\Администратор\Desktop\26-02-2022_11-08-02\P20226-13054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214290"/>
            <a:ext cx="2643174" cy="2046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40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Мастер – класс для педагогов «Пиктографическое письмо  в исследовательской деятельности» </vt:lpstr>
      <vt:lpstr>Слайд 2</vt:lpstr>
      <vt:lpstr>Исследовательская деятельность предполагает развитие у дошкольников умений: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Аквариумные рыбы</dc:title>
  <dc:creator>XTreme.ws</dc:creator>
  <cp:lastModifiedBy>XTreme.ws</cp:lastModifiedBy>
  <cp:revision>13</cp:revision>
  <dcterms:created xsi:type="dcterms:W3CDTF">2022-02-23T12:55:22Z</dcterms:created>
  <dcterms:modified xsi:type="dcterms:W3CDTF">2022-02-26T09:13:09Z</dcterms:modified>
</cp:coreProperties>
</file>