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8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7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7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77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80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5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01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07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79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13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19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226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50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6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8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5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0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7803-D756-4895-904A-447440BBEC5E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664E-51A0-4988-AB8E-854EB3D8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4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32008-666D-4FF2-A663-6DD73A0B14D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07.03.2023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10B01-5D0F-4E7F-A14E-2058FBBC2235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Sylfaen" panose="010A0502050306030303" pitchFamily="18" charset="0"/>
              </a:rPr>
              <a:t>куколка</a:t>
            </a:r>
            <a:endParaRPr lang="ru-RU" dirty="0"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46" y="4251798"/>
            <a:ext cx="9070848" cy="457201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Мастер-класс для родителей и детей подготовительной группы №9.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2283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101" y="1012548"/>
            <a:ext cx="3309917" cy="545335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170" y="1717965"/>
            <a:ext cx="5390953" cy="393469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66337" y="550883"/>
            <a:ext cx="1129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Накрываем второй половиной платья, и  туго перевязываем под рукавами.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8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7"/>
          <a:stretch/>
        </p:blipFill>
        <p:spPr>
          <a:xfrm>
            <a:off x="955304" y="1662545"/>
            <a:ext cx="4983678" cy="401781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6" y="1260764"/>
            <a:ext cx="3397003" cy="475617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15636" y="578054"/>
            <a:ext cx="720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Подол так же выравниваем ножницами.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129286"/>
            <a:ext cx="673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Вот такая куколка должна получится.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82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710" y="1229405"/>
            <a:ext cx="3606598" cy="496819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998" y="1229405"/>
            <a:ext cx="4137537" cy="496819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910" y="481240"/>
            <a:ext cx="1128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Волосы можно заплести в косы, сделать хвостики и украсить лентами.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25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199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48" y="1326787"/>
            <a:ext cx="3638137" cy="169256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072487" y="486888"/>
            <a:ext cx="1029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Такие замечательные куколки получились!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Можно придумать небольшой сюжет и поиграть  вместе с ребенком.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459" y="1687217"/>
            <a:ext cx="3044215" cy="22831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16098" y="3110624"/>
            <a:ext cx="3006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Четыре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Анюточки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 устав ни чуточки.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Пляшут третьи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суточки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Все под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прибауточки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Чок-чок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каблучок!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Чуки-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чуки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чуки-чок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70"/>
          <a:stretch/>
        </p:blipFill>
        <p:spPr>
          <a:xfrm>
            <a:off x="4347402" y="2431934"/>
            <a:ext cx="3001559" cy="307688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4635" y="4116829"/>
            <a:ext cx="3044215" cy="210775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895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96210">
            <a:off x="3884171" y="2064330"/>
            <a:ext cx="4200248" cy="149629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3971" y="642594"/>
            <a:ext cx="4159992" cy="11584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Нам понадобится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3971" y="4406076"/>
            <a:ext cx="3423104" cy="196376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8146472" y="2103120"/>
            <a:ext cx="2978727" cy="3749040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Нитки разных цветов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Ножницы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Картон плотный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Ленты разных размеров и цветов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71" y="529718"/>
            <a:ext cx="2360102" cy="314680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472" y="3182643"/>
            <a:ext cx="3927417" cy="318720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47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29" y="16547"/>
            <a:ext cx="1228898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834" y="1394569"/>
            <a:ext cx="3708326" cy="4561567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091" y="2124289"/>
            <a:ext cx="5674567" cy="174107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771" y="4160720"/>
            <a:ext cx="3061205" cy="128086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92254" y="333170"/>
            <a:ext cx="394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Выбираем цвет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волос и одежды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091" y="997940"/>
            <a:ext cx="594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Берем заготовки из плотного картона (для наматывания слоев нитей)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6545" y="2535381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25 см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545" y="48768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 см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3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29" y="16547"/>
            <a:ext cx="1228898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66199" y="577927"/>
            <a:ext cx="594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Для детей будет интересна пальчиковая игра с клубочком.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5236" y="1970304"/>
            <a:ext cx="4350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руке лежит клубок,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Поиграем с ним , дружок!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Покатали, покрутили,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 пальцев положили.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Крепко пальчики мы сжали,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кулачке его помяли,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нисколько не устали.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218" y="5320145"/>
            <a:ext cx="858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Пока родители наматывают нить для платья, ребята могут наматывать рукава.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565563"/>
            <a:ext cx="3809999" cy="299258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074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55" y="1406667"/>
            <a:ext cx="3449781" cy="352555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126" y="2189018"/>
            <a:ext cx="3602181" cy="247996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8036" y="623455"/>
            <a:ext cx="461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Наматываем  по 20 оборотов. Можно и больше.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185" y="806502"/>
            <a:ext cx="4550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Подбираем по цвету веревочки для перевязывания деталей.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34" y="5126182"/>
            <a:ext cx="5208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Платье: 25 см по 20-30 оборотов нити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Волосы: 25 см по 20-30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Рукава: 10 см по 20-30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4145" y="5033848"/>
            <a:ext cx="342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Волосы можно наматывать и на ту же картонку, что и платье. Тогда понадобится всего две заготовки.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2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0219"/>
            <a:ext cx="12192000" cy="72182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96" y="1195737"/>
            <a:ext cx="5159665" cy="3869749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62367" y="2507601"/>
            <a:ext cx="3357420" cy="402257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12997" y="577426"/>
            <a:ext cx="532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Сверху и снизу разрезаем по краю.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8421" y="577426"/>
            <a:ext cx="577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Вот такие заготовки получились. Здесь волосы покороче.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Можно менять на свое усмотрение.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5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13" y="1454726"/>
            <a:ext cx="4770482" cy="4211783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19"/>
          <a:stretch/>
        </p:blipFill>
        <p:spPr>
          <a:xfrm>
            <a:off x="6522851" y="1454726"/>
            <a:ext cx="4020458" cy="459053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24494" y="478971"/>
            <a:ext cx="412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Сначала кладем волосы.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Сверху, поперек - платье.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8007" y="385480"/>
            <a:ext cx="507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Сильно натягиваем.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Детки помогают родителям.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8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248" y="1302173"/>
            <a:ext cx="2783062" cy="313470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320" y="1302327"/>
            <a:ext cx="4026302" cy="484909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34676" y="235588"/>
            <a:ext cx="592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Делаем несколько оборотов нити в тон. После завязываем на узелок.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7652" y="235588"/>
            <a:ext cx="463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Затем выделяем голову и в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олосы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(тем же способом).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8377" y="3710157"/>
            <a:ext cx="3305482" cy="23613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24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47" y="1705270"/>
            <a:ext cx="5290420" cy="364324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590" y="1233054"/>
            <a:ext cx="3190174" cy="4876801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05147" y="434277"/>
            <a:ext cx="508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Края выравниваем ножницами.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5405" y="434277"/>
            <a:ext cx="519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Кладем рукава в середину платья.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420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авон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299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Garamond</vt:lpstr>
      <vt:lpstr>Sylfaen</vt:lpstr>
      <vt:lpstr>Times New Roman</vt:lpstr>
      <vt:lpstr>Тема Office</vt:lpstr>
      <vt:lpstr>Савон</vt:lpstr>
      <vt:lpstr>куколка</vt:lpstr>
      <vt:lpstr>Нам понадобится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куколка</dc:title>
  <dc:creator>user</dc:creator>
  <cp:lastModifiedBy>user</cp:lastModifiedBy>
  <cp:revision>1</cp:revision>
  <dcterms:created xsi:type="dcterms:W3CDTF">2023-03-07T17:26:26Z</dcterms:created>
  <dcterms:modified xsi:type="dcterms:W3CDTF">2023-03-07T17:27:28Z</dcterms:modified>
</cp:coreProperties>
</file>