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8" r:id="rId15"/>
    <p:sldId id="273" r:id="rId16"/>
    <p:sldId id="274" r:id="rId17"/>
    <p:sldId id="275" r:id="rId18"/>
    <p:sldId id="280" r:id="rId19"/>
    <p:sldId id="279" r:id="rId20"/>
    <p:sldId id="281" r:id="rId21"/>
  </p:sldIdLst>
  <p:sldSz cx="9144000" cy="6858000" type="screen4x3"/>
  <p:notesSz cx="6858000" cy="9144000"/>
  <p:embeddedFontLst>
    <p:embeddedFont>
      <p:font typeface="Open Sans" charset="0"/>
      <p:regular r:id="rId23"/>
      <p:bold r:id="rId24"/>
      <p: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83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0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5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1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3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26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79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2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1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0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FFFF00"/>
            </a:gs>
            <a:gs pos="100000">
              <a:schemeClr val="bg2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716" y="132202"/>
            <a:ext cx="7824934" cy="6725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751" y="403665"/>
            <a:ext cx="63722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здорового образа жизни дошкольника </a:t>
            </a:r>
            <a:endParaRPr 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по хореографии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/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г. </a:t>
            </a:r>
            <a:r>
              <a:rPr lang="ru-RU" b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Курск </a:t>
            </a:r>
            <a:endParaRPr lang="ru-RU" b="1" dirty="0" smtClean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4024" y="41577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</a:t>
            </a: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Пинчук Ирина 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Партерная гимнастика</a:t>
            </a:r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прекрасный способ улучшить гибкость, обрести грацию, красивую осанку  и здоровые суставы .Комплекс проводится в партере-сидя на полу,  что позволяет снять нагрузку с позвоночника и более эффективно воздействовать на него, мышцы и связки.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21349" y="4108666"/>
            <a:ext cx="3530601" cy="3134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262" y="4252741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735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8048" y="331252"/>
            <a:ext cx="741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Партерная гимнастика</a:t>
            </a:r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176" y="988383"/>
            <a:ext cx="7917539" cy="5938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330709"/>
            <a:ext cx="4762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31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Партерная гимнастика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983" y="974360"/>
            <a:ext cx="8115004" cy="6086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5030" y="4464009"/>
            <a:ext cx="4762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06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Партерная гимнастика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0042" y="4357074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665" y="991623"/>
            <a:ext cx="8124669" cy="6135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329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Стретчинг</a:t>
            </a:r>
          </a:p>
          <a:p>
            <a:r>
              <a:rPr lang="ru-RU" sz="28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Упражнение на растяжку мышц тела развитие гибкости и эластичности .</a:t>
            </a:r>
          </a:p>
          <a:p>
            <a:r>
              <a:rPr lang="ru-RU" sz="28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Занятия влияют на физическое развитие ребенка.</a:t>
            </a:r>
            <a:endParaRPr lang="ru-RU" sz="2800" b="1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0042" y="4357074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8651" y="3328989"/>
            <a:ext cx="4705349" cy="3529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57310"/>
            <a:ext cx="4672013" cy="3504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744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Стретчинг</a:t>
            </a:r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0042" y="4357074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8949" y="3112956"/>
            <a:ext cx="5279143" cy="3959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0491"/>
            <a:ext cx="5072060" cy="3804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2417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Стретчинг</a:t>
            </a:r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5049" y="4491275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7162" y="3629315"/>
            <a:ext cx="4309674" cy="3232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320" y="1063236"/>
            <a:ext cx="4426783" cy="3320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20" y="1018014"/>
            <a:ext cx="4452079" cy="3339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1278" y="4580694"/>
            <a:ext cx="4762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520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Стретчинг</a:t>
            </a:r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32" y="3500438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0538" y="3198438"/>
            <a:ext cx="4697384" cy="352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32" y="973735"/>
            <a:ext cx="4993143" cy="374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1583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>
              <a:solidFill>
                <a:schemeClr val="accent2"/>
              </a:solidFill>
            </a:endParaRPr>
          </a:p>
          <a:p>
            <a:pPr algn="ctr"/>
            <a:r>
              <a:rPr lang="ru-RU" sz="2800" i="1" dirty="0" smtClean="0">
                <a:solidFill>
                  <a:schemeClr val="tx1"/>
                </a:solidFill>
              </a:rPr>
              <a:t>Совместные </a:t>
            </a:r>
            <a:r>
              <a:rPr lang="ru-RU" sz="2800" i="1" dirty="0">
                <a:solidFill>
                  <a:schemeClr val="tx1"/>
                </a:solidFill>
              </a:rPr>
              <a:t>праздники с родителями обеспечивают эмоциональную комфортность и позитивное психологическое самочувствие ребенка</a:t>
            </a:r>
            <a:endParaRPr lang="ru-RU" sz="2800" b="1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2432" y="873258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932" y="3800475"/>
            <a:ext cx="4174310" cy="3057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09496"/>
            <a:ext cx="3902372" cy="2850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944" y="3914775"/>
            <a:ext cx="4221622" cy="2943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1469026"/>
            <a:ext cx="4229098" cy="2969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7096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1997" y="4422370"/>
            <a:ext cx="4762500" cy="2990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741" y="1151847"/>
            <a:ext cx="3994891" cy="2797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Музыкально ритмические игры на занятиях </a:t>
            </a:r>
          </a:p>
          <a:p>
            <a:endParaRPr lang="ru-RU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2000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помощью них дети легче осваивают материал.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Благодаря музыкально-ритмическим играм у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детей развивается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двигательная активность,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внимание, координация, и способствуют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проявлению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положительных эмоций, что важно для здоровья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ребенка.</a:t>
            </a:r>
            <a:endParaRPr lang="ru-RU" sz="16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7981" y="683424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247" y="3948907"/>
            <a:ext cx="4235881" cy="285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22" y="3871913"/>
            <a:ext cx="3981449" cy="2986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9295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19359"/>
            <a:ext cx="9144000" cy="3487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91722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30" y="2812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Актуальность</a:t>
            </a:r>
            <a:endParaRPr lang="ru-RU" sz="36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8" y="919739"/>
            <a:ext cx="83153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Здоровье- важнейший фактор работоспособности и развития детского организма.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Подготовка к здоровому образу жизни ребёнка на основе здоровье сберегающих технологий должна стать приоритетным направлением в хореографической деятельности педагога с  детьми дошкольного возраста.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«Береги здоровье с </a:t>
            </a:r>
            <a:r>
              <a:rPr lang="ru-RU" sz="20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молоду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»- гласит народная пословица»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проблемой здоровья сталкиваются  ежегодно в дошкольном учреждении: ослабленное здоровье детей, низкий уровень их физического развития, нарушение осанки, плоскостопие. Самым главным для формирования здорового образа жизни является достижении гармонии с природой, самим собой и обществом человеку необходимо заботиться о здоровье с детства.</a:t>
            </a:r>
            <a:endParaRPr lang="ru-RU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245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000">
        <p14:reveal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114" y="752651"/>
            <a:ext cx="4279106" cy="320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-44573"/>
            <a:ext cx="9043987" cy="864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2800" b="1" i="1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2800" b="1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600" b="1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600" b="1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600" b="1" i="1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Здоровые </a:t>
            </a:r>
            <a:r>
              <a:rPr lang="ru-RU" sz="16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дети- в здоровой семье.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Здоровые семьи-в здоровой стране.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Здоровые страны-планета здорова.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Здоровье !Какое прекрасное слово!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Так пусть на здоровой планете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Растут здоровые дети!</a:t>
            </a:r>
          </a:p>
          <a:p>
            <a:endParaRPr lang="ru-RU" sz="1600" b="1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220" y="2739917"/>
            <a:ext cx="4704202" cy="311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863" y="4054697"/>
            <a:ext cx="4762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598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57" y="1366892"/>
            <a:ext cx="9130944" cy="57319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6230" y="273538"/>
            <a:ext cx="74176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Паспорт проекта</a:t>
            </a:r>
          </a:p>
          <a:p>
            <a:endParaRPr lang="ru-RU" sz="3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 проекта 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творческий, ,коллективный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ru-RU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характеру содержания -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ребенок ,ближайшее окружение.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количеству участников –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групповой.</a:t>
            </a:r>
          </a:p>
          <a:p>
            <a:endParaRPr lang="ru-RU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Участники проекта -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дети подготовительных групп, родители, воспитатели, педагоги.</a:t>
            </a:r>
          </a:p>
          <a:p>
            <a:endParaRPr lang="ru-RU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продолжительности -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долгосрочный</a:t>
            </a:r>
          </a:p>
          <a:p>
            <a:endParaRPr lang="ru-RU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20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684757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5481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179536"/>
            <a:ext cx="7417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проекта: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приобщение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детей к здоровому образу жизни, вооружив его необходимым багажом знаний, умений, навыков через приобщение к хореографическому искусству.</a:t>
            </a:r>
            <a:endParaRPr lang="ru-RU" sz="3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86622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 для детей:</a:t>
            </a:r>
          </a:p>
          <a:p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расширить и закрепить знания о здоровом образе жизни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-совершенствовать психомоторные способности детей: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азвивать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мышечную силу, гибкость, пластичность тела, выносливость, внимание, танцевальную память, музыкальный слух.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-развивать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творческие способности детей: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мышление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воображение.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 для родителей и педагогов:</a:t>
            </a:r>
          </a:p>
          <a:p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укреплять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здоровье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воспитанников; </a:t>
            </a:r>
            <a:endParaRPr lang="ru-RU" sz="20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-активно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использовать подвижные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игры;</a:t>
            </a:r>
            <a:endParaRPr lang="ru-RU" sz="20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-способствовать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повышению иммунитета организма дошкольника</a:t>
            </a: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(дыхательная, партерная гимнастика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  <a:endParaRPr lang="ru-RU" sz="20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-способствовать </a:t>
            </a:r>
            <a:r>
              <a:rPr lang="ru-RU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заинтересованности родителей в здоровом образе жизни путем участия в мероприятиях, направленных на сохранение и укрепление здоровья детей.</a:t>
            </a:r>
          </a:p>
          <a:p>
            <a:endParaRPr lang="ru-RU" sz="20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9923" y="3135441"/>
            <a:ext cx="2963860" cy="158538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418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89780" y="265119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Этапы и ожидаемые результаты проекта</a:t>
            </a:r>
            <a:endParaRPr lang="ru-RU" sz="20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6469" y="4683610"/>
            <a:ext cx="2447925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дзаголовок 22"/>
          <p:cNvSpPr>
            <a:spLocks noGrp="1"/>
          </p:cNvSpPr>
          <p:nvPr>
            <p:ph type="subTitle" idx="1"/>
          </p:nvPr>
        </p:nvSpPr>
        <p:spPr>
          <a:xfrm>
            <a:off x="192806" y="1890247"/>
            <a:ext cx="8704412" cy="483123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заболеваемости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-овладение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навыками, умениями, хореографического искусства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двигательных качеств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-бережное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внимательное отношение к своему здоровью.</a:t>
            </a:r>
          </a:p>
          <a:p>
            <a:pPr algn="l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-понимание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и необходимости воспитания привычек здорового образа жизни у ребенка дошкольного возраста.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-активное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совместных мероприятиях оздоровительной направленности.</a:t>
            </a:r>
          </a:p>
          <a:p>
            <a:pPr algn="l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-пополнение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материала для родителей по ЗОЖ</a:t>
            </a:r>
          </a:p>
          <a:p>
            <a:pPr algn="l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-пополнение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 двигательного режима (музыкальные игры, гимнастики)._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771207" y="735093"/>
            <a:ext cx="2365381" cy="1140743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911600" y="867610"/>
            <a:ext cx="2181938" cy="93423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729413" y="1045841"/>
            <a:ext cx="1778712" cy="738863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202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Хореографическое воспитание это то, что обеспечивает здоровье и доставляет радость.</a:t>
            </a:r>
            <a:endParaRPr lang="ru-RU" sz="28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1" t="-2674"/>
          <a:stretch/>
        </p:blipFill>
        <p:spPr>
          <a:xfrm>
            <a:off x="614364" y="1528763"/>
            <a:ext cx="7818436" cy="5278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6257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97683" y="331369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Ритмика для детей</a:t>
            </a:r>
            <a:endParaRPr lang="ru-RU" sz="3600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3450" y="779516"/>
            <a:ext cx="4264746" cy="3112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" y="3757613"/>
            <a:ext cx="4438722" cy="3100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5848"/>
            <a:ext cx="4460080" cy="3159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884" y="3663065"/>
            <a:ext cx="4412312" cy="3194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5856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Гимнастика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Совокупность упражнений для физического развития организма</a:t>
            </a:r>
            <a:endParaRPr lang="ru-RU" sz="24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767" y="1425178"/>
            <a:ext cx="7243762" cy="543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767" y="4184375"/>
            <a:ext cx="4762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97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1" y="281220"/>
            <a:ext cx="7417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Гимнастика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Совокупность упражнений для физического развития </a:t>
            </a:r>
            <a:r>
              <a:rPr lang="ru-RU" sz="24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организма</a:t>
            </a:r>
            <a:endParaRPr lang="ru-RU" sz="24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81" y="1398078"/>
            <a:ext cx="7487037" cy="5323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352" y="4419541"/>
            <a:ext cx="4762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187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475</TotalTime>
  <Words>569</Words>
  <Application>Microsoft Office PowerPoint</Application>
  <PresentationFormat>Экран (4:3)</PresentationFormat>
  <Paragraphs>136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Times New Roman</vt:lpstr>
      <vt:lpstr>Open Sans</vt:lpstr>
      <vt:lpstr>Calibri</vt:lpstr>
      <vt:lpstr>Calibri Light</vt:lpstr>
      <vt:lpstr>Тема Office</vt:lpstr>
      <vt:lpstr>Слайд 1</vt:lpstr>
      <vt:lpstr>Слайд 2</vt:lpstr>
      <vt:lpstr>Слайд 3</vt:lpstr>
      <vt:lpstr>Слайд 4</vt:lpstr>
      <vt:lpstr>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Администратор</cp:lastModifiedBy>
  <cp:revision>51</cp:revision>
  <dcterms:created xsi:type="dcterms:W3CDTF">2014-03-14T10:37:25Z</dcterms:created>
  <dcterms:modified xsi:type="dcterms:W3CDTF">2023-12-18T06:12:59Z</dcterms:modified>
</cp:coreProperties>
</file>