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74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humbs.dreamstime.com/b/%D0%B4%D1%83%D0%BC%D0%B0%D1%82%D1%8C-%D1%81%D0%BE%D0%BB%D0%BD%D1%86%D0%B0-%D0%BB%D0%B5%D1%82%D0%B0-9450333.jpg"/>
          <p:cNvPicPr>
            <a:picLocks noChangeAspect="1" noChangeArrowheads="1"/>
          </p:cNvPicPr>
          <p:nvPr/>
        </p:nvPicPr>
        <p:blipFill>
          <a:blip r:embed="rId2"/>
          <a:srcRect l="6700" b="4333"/>
          <a:stretch>
            <a:fillRect/>
          </a:stretch>
        </p:blipFill>
        <p:spPr bwMode="auto">
          <a:xfrm>
            <a:off x="1643042" y="178798"/>
            <a:ext cx="6215106" cy="64649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humbs.dreamstime.com/z/sunny-landscape-background-21119973.jpg"/>
          <p:cNvPicPr>
            <a:picLocks noChangeAspect="1" noChangeArrowheads="1"/>
          </p:cNvPicPr>
          <p:nvPr/>
        </p:nvPicPr>
        <p:blipFill>
          <a:blip r:embed="rId2"/>
          <a:srcRect b="6928"/>
          <a:stretch>
            <a:fillRect/>
          </a:stretch>
        </p:blipFill>
        <p:spPr bwMode="auto">
          <a:xfrm>
            <a:off x="0" y="-1"/>
            <a:ext cx="9144000" cy="6824785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7030A0"/>
                </a:solidFill>
              </a:rPr>
              <a:t>Солнце-источник света.</a:t>
            </a:r>
            <a:endParaRPr lang="ru-RU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static8.depositphotos.com/1010340/798/v/950/depositphotos_7980018-stock-illustration-day-and-nigh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2908" cy="6858000"/>
          </a:xfrm>
          <a:prstGeom prst="rect">
            <a:avLst/>
          </a:prstGeom>
          <a:noFill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bg1"/>
                </a:solidFill>
              </a:rPr>
              <a:t>Солнце меняет время суток.</a:t>
            </a:r>
            <a:endParaRPr lang="ru-RU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7030A0"/>
                </a:solidFill>
              </a:rPr>
              <a:t>Солнце-источник тепла.</a:t>
            </a: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15362" name="Picture 2" descr="https://sun9-9.userapi.com/impg/Y6nuI30EUz9fd_qISbobRfQDwq1FRMXootoxpQ/mt9RIE9b0h4.jpg?size=600x600&amp;quality=96&amp;sign=703da47dade4e301c525cba3d1ce1717&amp;type=alb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267200"/>
            <a:ext cx="6643734" cy="559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tipik.ru/wp-content/uploads/2021/07/%D0%A1%D0%BD%D0%B5%D0%B3-%D0%BA%D0%B0%D1%80%D1%82%D0%B8%D0%BD%D0%BA%D0%B8-%D0%B4%D0%BB%D1%8F-%D0%B4%D0%B5%D1%82%D0%B5%D0%B9-%D0%BD%D0%B0%D1%80%D0%B8%D1%81%D0%BE%D0%B2%D0%B0%D0%BD%D0%BD%D1%8B%D0%B5-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7000"/>
            <a:ext cx="8929718" cy="6668148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7030A0"/>
                </a:solidFill>
              </a:rPr>
              <a:t>Солнце меняет время года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img.freepik.com/premium-vector/kids-sunbathing-beach-mat_43633-2806.jpg?w=20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5357826"/>
            <a:ext cx="8229600" cy="1143000"/>
          </a:xfrm>
        </p:spPr>
        <p:txBody>
          <a:bodyPr/>
          <a:lstStyle/>
          <a:p>
            <a:r>
              <a:rPr lang="ru-RU" b="1" i="1" dirty="0" smtClean="0">
                <a:solidFill>
                  <a:srgbClr val="7030A0"/>
                </a:solidFill>
              </a:rPr>
              <a:t>Солнце источник витамина Д.</a:t>
            </a:r>
            <a:endParaRPr lang="ru-RU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thumbs.dreamstime.com/b/%D1%81%D0%BE%D0%BB%D0%BD%D1%86%D0%B5-%D0%B7%D0%B0%D0%B2%D0%BE%D0%B4%D0%B0-%D0%BF%D0%B0%D0%B4%D0%B5%D0%BD%D0%B8%D0%B9-20472738.jpg"/>
          <p:cNvPicPr>
            <a:picLocks noChangeAspect="1" noChangeArrowheads="1"/>
          </p:cNvPicPr>
          <p:nvPr/>
        </p:nvPicPr>
        <p:blipFill>
          <a:blip r:embed="rId2"/>
          <a:srcRect t="7364" b="9694"/>
          <a:stretch>
            <a:fillRect/>
          </a:stretch>
        </p:blipFill>
        <p:spPr bwMode="auto">
          <a:xfrm>
            <a:off x="2143108" y="1071546"/>
            <a:ext cx="5143504" cy="5500726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Солнце помогает растениям расти.</a:t>
            </a:r>
            <a:endParaRPr lang="ru-RU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klike.net/uploads/posts/2022-09/1662049154_j-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87484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7030A0"/>
                </a:solidFill>
              </a:rPr>
              <a:t>Солнце делает радугу.</a:t>
            </a:r>
            <a:endParaRPr lang="ru-RU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thumbs.dreamstime.com/z/sunny-landscape-background-21119973.jpg"/>
          <p:cNvPicPr>
            <a:picLocks noChangeAspect="1" noChangeArrowheads="1"/>
          </p:cNvPicPr>
          <p:nvPr/>
        </p:nvPicPr>
        <p:blipFill>
          <a:blip r:embed="rId2" cstate="print"/>
          <a:srcRect b="6928"/>
          <a:stretch>
            <a:fillRect/>
          </a:stretch>
        </p:blipFill>
        <p:spPr bwMode="auto">
          <a:xfrm>
            <a:off x="214282" y="142852"/>
            <a:ext cx="2871396" cy="2143116"/>
          </a:xfrm>
          <a:prstGeom prst="rect">
            <a:avLst/>
          </a:prstGeom>
          <a:noFill/>
        </p:spPr>
      </p:pic>
      <p:pic>
        <p:nvPicPr>
          <p:cNvPr id="4" name="Picture 2" descr="https://static8.depositphotos.com/1010340/798/v/950/depositphotos_7980018-stock-illustration-day-and-nigh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142852"/>
            <a:ext cx="2860272" cy="2143116"/>
          </a:xfrm>
          <a:prstGeom prst="rect">
            <a:avLst/>
          </a:prstGeom>
          <a:noFill/>
        </p:spPr>
      </p:pic>
      <p:pic>
        <p:nvPicPr>
          <p:cNvPr id="5" name="Picture 2" descr="https://sun9-9.userapi.com/impg/Y6nuI30EUz9fd_qISbobRfQDwq1FRMXootoxpQ/mt9RIE9b0h4.jpg?size=600x600&amp;quality=96&amp;sign=703da47dade4e301c525cba3d1ce1717&amp;type=album"/>
          <p:cNvPicPr>
            <a:picLocks noChangeAspect="1" noChangeArrowheads="1"/>
          </p:cNvPicPr>
          <p:nvPr/>
        </p:nvPicPr>
        <p:blipFill>
          <a:blip r:embed="rId4"/>
          <a:srcRect l="14375" t="6667" r="9889" b="10000"/>
          <a:stretch>
            <a:fillRect/>
          </a:stretch>
        </p:blipFill>
        <p:spPr bwMode="auto">
          <a:xfrm>
            <a:off x="6786578" y="142852"/>
            <a:ext cx="1928826" cy="1785950"/>
          </a:xfrm>
          <a:prstGeom prst="rect">
            <a:avLst/>
          </a:prstGeom>
          <a:noFill/>
        </p:spPr>
      </p:pic>
      <p:pic>
        <p:nvPicPr>
          <p:cNvPr id="6" name="Picture 2" descr="https://tipik.ru/wp-content/uploads/2021/07/%D0%A1%D0%BD%D0%B5%D0%B3-%D0%BA%D0%B0%D1%80%D1%82%D0%B8%D0%BD%D0%BA%D0%B8-%D0%B4%D0%BB%D1%8F-%D0%B4%D0%B5%D1%82%D0%B5%D0%B9-%D0%BD%D0%B0%D1%80%D0%B8%D1%81%D0%BE%D0%B2%D0%B0%D0%BD%D0%BD%D1%8B%D0%B5-1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2571744"/>
            <a:ext cx="2571768" cy="3214710"/>
          </a:xfrm>
          <a:prstGeom prst="rect">
            <a:avLst/>
          </a:prstGeom>
          <a:noFill/>
        </p:spPr>
      </p:pic>
      <p:pic>
        <p:nvPicPr>
          <p:cNvPr id="7" name="Picture 2" descr="https://img.freepik.com/premium-vector/kids-sunbathing-beach-mat_43633-2806.jpg?w=200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6116" y="2500306"/>
            <a:ext cx="3214678" cy="2411009"/>
          </a:xfrm>
          <a:prstGeom prst="rect">
            <a:avLst/>
          </a:prstGeom>
          <a:noFill/>
        </p:spPr>
      </p:pic>
      <p:pic>
        <p:nvPicPr>
          <p:cNvPr id="8" name="Picture 2" descr="https://thumbs.dreamstime.com/b/%D1%81%D0%BE%D0%BB%D0%BD%D1%86%D0%B5-%D0%B7%D0%B0%D0%B2%D0%BE%D0%B4%D0%B0-%D0%BF%D0%B0%D0%B4%D0%B5%D0%BD%D0%B8%D0%B9-20472738.jpg"/>
          <p:cNvPicPr>
            <a:picLocks noChangeAspect="1" noChangeArrowheads="1"/>
          </p:cNvPicPr>
          <p:nvPr/>
        </p:nvPicPr>
        <p:blipFill>
          <a:blip r:embed="rId7"/>
          <a:srcRect t="7364" b="9694"/>
          <a:stretch>
            <a:fillRect/>
          </a:stretch>
        </p:blipFill>
        <p:spPr bwMode="auto">
          <a:xfrm>
            <a:off x="6715140" y="2500306"/>
            <a:ext cx="2257272" cy="3143272"/>
          </a:xfrm>
          <a:prstGeom prst="rect">
            <a:avLst/>
          </a:prstGeom>
          <a:noFill/>
        </p:spPr>
      </p:pic>
      <p:pic>
        <p:nvPicPr>
          <p:cNvPr id="9" name="Picture 2" descr="https://klike.net/uploads/posts/2022-09/1662049154_j-1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43240" y="5000636"/>
            <a:ext cx="3429024" cy="1714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30</Words>
  <PresentationFormat>Экран (4:3)</PresentationFormat>
  <Paragraphs>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Солнце-источник света.</vt:lpstr>
      <vt:lpstr>Солнце меняет время суток.</vt:lpstr>
      <vt:lpstr>Солнце-источник тепла.</vt:lpstr>
      <vt:lpstr>Солнце меняет время года.</vt:lpstr>
      <vt:lpstr>Солнце источник витамина Д.</vt:lpstr>
      <vt:lpstr>Солнце помогает растениям расти.</vt:lpstr>
      <vt:lpstr>Солнце делает радугу.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Солнце-источник света.</dc:title>
  <dc:creator>Галина Вергунова</dc:creator>
  <cp:lastModifiedBy>Галина Вергунова</cp:lastModifiedBy>
  <cp:revision>4</cp:revision>
  <dcterms:created xsi:type="dcterms:W3CDTF">2023-03-26T07:22:36Z</dcterms:created>
  <dcterms:modified xsi:type="dcterms:W3CDTF">2023-03-26T07:59:28Z</dcterms:modified>
</cp:coreProperties>
</file>