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ivco.ru/cache/images/c93be5e7fd6f7f85ffe692ec63bf9b9d/resizeFit_767_530_1_type_exactfitwidth_1000height_10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3114"/>
            <a:ext cx="9144000" cy="6318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mcxac.ru/upload/iblock/e0d/e0dfe758c3ab15ed759ead0bf0c20f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0.wp.com/www.4sync.com/web/get/s.dolya/blog/20130327_Salekhard/20130330_salekhard_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kartinkin.net/uploads/posts/2021-03/1616120119_24-p-kareliya-krasivie-foto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adikov.net/upload/iblock/6b6/6b68663039ef8051309929aa89882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1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dn.culture.ru/images/26fb6442-3053-59e5-8378-49ba1aaca9c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s00.infourok.ru/images/doc/257/261806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1.bp.blogspot.com/-Ak6elgmp1-8/X0Sc_CTkPyI/AAAAAAAAGbg/JAKT21lcx8k5J4GRN0EmTGZTNq193HQnACLcBGAsYHQ/s96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54339" cy="201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5.infourok.ru/uploads/ex/06b6/000b9f75-0fd54034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1.1zoom.ru/big3/564/Holidays_Easter_Pastry_Kulich_Lilac_Wood_planks_544492_3598x2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572000" cy="3025551"/>
          </a:xfrm>
          <a:prstGeom prst="rect">
            <a:avLst/>
          </a:prstGeom>
          <a:noFill/>
        </p:spPr>
      </p:pic>
      <p:pic>
        <p:nvPicPr>
          <p:cNvPr id="18436" name="Picture 4" descr="https://kuda-spb.ru/uploads/8ac3a084f556ab951f14af9f857056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9255"/>
            <a:ext cx="4499992" cy="2988745"/>
          </a:xfrm>
          <a:prstGeom prst="rect">
            <a:avLst/>
          </a:prstGeom>
          <a:noFill/>
        </p:spPr>
      </p:pic>
      <p:pic>
        <p:nvPicPr>
          <p:cNvPr id="18438" name="Picture 6" descr="https://i0.wp.com/sokrsokr.net/wp-content/uploads/2016/07/rojdestvo5.jpg?fit=980%2C635&amp;ss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476672"/>
            <a:ext cx="4608512" cy="2986128"/>
          </a:xfrm>
          <a:prstGeom prst="rect">
            <a:avLst/>
          </a:prstGeom>
          <a:noFill/>
        </p:spPr>
      </p:pic>
      <p:pic>
        <p:nvPicPr>
          <p:cNvPr id="18440" name="Picture 8" descr="https://avatars.mds.yandex.net/get-zen_doc/225409/pub_5c0bcf677d8bd600aa7ab421_5c7d0888aefecc00b47c40a2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14676"/>
            <a:ext cx="4709319" cy="2943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b8.ru.icdn.ru/d/dubrovina/1/34065861Ep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un9-68.userapi.com/eVp1km-VykEEOp7Wl6x2mne-i7lL67vCWWOxaQ/s4fh6AvRLt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nurlat-tat.ru/images/uploads/news/2018/6/16/0b0284598d8de8623382a76f11d33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79111</dc:creator>
  <cp:lastModifiedBy>79111128699</cp:lastModifiedBy>
  <cp:revision>4</cp:revision>
  <dcterms:created xsi:type="dcterms:W3CDTF">2022-04-24T10:05:00Z</dcterms:created>
  <dcterms:modified xsi:type="dcterms:W3CDTF">2022-04-24T10:44:14Z</dcterms:modified>
</cp:coreProperties>
</file>