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77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5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04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64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07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5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18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301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60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0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80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F27A4-43EC-45A6-B5AD-0FFA866A24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48373-34F4-4283-A0F9-D852AF6ADF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1768694"/>
            <a:ext cx="95904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проект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«Народное искусство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культурное наследие марийского народа»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10614" y="676870"/>
            <a:ext cx="9736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 № 2 «Золотая рыбка», г. Козьмодемьянск, Республика Марий Эл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9233" y="49346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Киселева Альбина Олеговна, воспитатель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2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8205" y="720524"/>
            <a:ext cx="103544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Заключение: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1. Организация выставок детско-родительских  работ.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2. Подведение итогов, анализ ожидаемого результата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33" y="2199481"/>
            <a:ext cx="320675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48" y="2004219"/>
            <a:ext cx="3084512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528" y="2235993"/>
            <a:ext cx="3236912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05" y="4338931"/>
            <a:ext cx="2719388" cy="206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33" y="4425154"/>
            <a:ext cx="3182938" cy="198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147" y="4269582"/>
            <a:ext cx="2505075" cy="206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294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84" y="1986280"/>
            <a:ext cx="6254750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06" y="750979"/>
            <a:ext cx="549910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33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877" y="3734874"/>
            <a:ext cx="3423886" cy="246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8" y="3734873"/>
            <a:ext cx="3441058" cy="255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35834" y="553561"/>
            <a:ext cx="93457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данной проблемы состоит в том, что в дошкольных учреждениях нет системы по глубокому ознакомлению дошкольников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народным искусством и культурным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наследием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марийского народа. Этот проект даст детям МДОУ № 2 «Золотая рыбка» г. Козьмодемьянска знания о наиболее известных народных промыслах, научит гордиться культурным наследием своего народа.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2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9098" y="509141"/>
            <a:ext cx="108182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марийским народным искусством – путь к истокам марийской народной культуры, формированию основ патриотизма и личностного самосознания. А значит, марийская народная культура будет жить в веках, и пополняться новыми достижениями.</a:t>
            </a:r>
          </a:p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проекта: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проект станет эффективным в формировании личности ребёнка, его патриотизма и системного подхода по формированию знаний о марийском народном искусстве и воспитанию у детей дошкольного возраста любви к марийской народной культуре.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8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9555" y="691605"/>
            <a:ext cx="92384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у детей дошкольного возраста устойчивого интереса к марийской народной культуре, воспитание патриотизма, культурного наследия и формирование гражданской позиции через ознакомление с марийским народным искусством.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38" y="2914621"/>
            <a:ext cx="5482107" cy="332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82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2124" y="366623"/>
            <a:ext cx="1112734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Задачи проекта: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Расширить представления детей о многообразии изделий марийского народного искусства: фольклор, плетение из лозы, работа с соломой, художественная обработка бересты, орнамент традиционной марийской вышивки, создание народных костюмов, гончарное искусство.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замечать и выделять основные средства выразительности изделий этих промыслов.</a:t>
            </a:r>
          </a:p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представления о социокультурных ценностях марийского народа;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гражданственно – патриотического отношение и чувство сопричастности к культурному наследию марийского народа;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представление о значимости культурного прошлого для будущих поколений;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Совершенствовать технические умения и навыки при работе с изделиями марийских народных промыслов;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Активизировать и расширять словарный запас детей;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эстетическое отношение к окружающей действительности средствами марийского народного искусства.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Воспитывающие: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уважительное отношение к труду марийских мастеров, национальную гордость за мастерство марийского народа;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 детей чувство причастности к культуре Республики Марий Эл, желание дорожить её прошлым, как достоянием.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6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28" y="1623409"/>
            <a:ext cx="3369972" cy="271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04552" y="722624"/>
            <a:ext cx="1094704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</a:t>
            </a:r>
          </a:p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нравственно – патриотический</a:t>
            </a:r>
          </a:p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Марийское народное искусство</a:t>
            </a:r>
          </a:p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педагоги, родители</a:t>
            </a:r>
          </a:p>
          <a:p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исследования: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детей, которые мало знают об истоках марийской народной культуры, чувство патриотического самосознания на низком уровне. У них не будет сформировано представление о социокультурных ценностях своего народа.</a:t>
            </a:r>
          </a:p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- 2021-2025г.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8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811" y="3136766"/>
            <a:ext cx="3988158" cy="2991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390918" y="739716"/>
            <a:ext cx="954324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</a:p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	Целеполагание: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Создание творческой группы воспитатели – методист - родители.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Определение темы, проблемы, актуальности.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	Постановка цели, определение задач.</a:t>
            </a:r>
          </a:p>
          <a:p>
            <a:pPr marL="514350" indent="-514350">
              <a:buAutoNum type="arabicPeriod" startAt="4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проекта в творческой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группе.</a:t>
            </a:r>
          </a:p>
          <a:p>
            <a:pPr marL="514350" indent="-514350">
              <a:buAutoNum type="arabicPeriod" startAt="5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информации о марийском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народном искусстве в группе.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  Выявление уровня знаний детей по проблеме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872" y="3509963"/>
            <a:ext cx="3786390" cy="2677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83594" y="608003"/>
            <a:ext cx="1001117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</a:p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	Планирование: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Составить перспективный план мероприятий.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Разработка этапов проекта.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	Поиск критериев эффективности результатов деятельности по проекту.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	Сбор информации, литературы, дополнительного материала.</a:t>
            </a:r>
          </a:p>
          <a:p>
            <a:pPr marL="514350" indent="-514350">
              <a:buAutoNum type="arabicPeriod" startAt="5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необходимой базы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продуктивной и творческой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детей.</a:t>
            </a:r>
          </a:p>
        </p:txBody>
      </p:sp>
    </p:spTree>
    <p:extLst>
      <p:ext uri="{BB962C8B-B14F-4D97-AF65-F5344CB8AC3E}">
        <p14:creationId xmlns:p14="http://schemas.microsoft.com/office/powerpoint/2010/main" val="28272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417" y="3509963"/>
            <a:ext cx="3916250" cy="271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9093" y="429579"/>
            <a:ext cx="1135916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</a:p>
          <a:p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	Основной: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Создание мини - музеев марийского быта в группе.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Разработать альбомы по ознакомлению с марийскими народными промыслами.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	Проведение НОД по ознакомлению с промыслами.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      Организация продуктивных видов деятельности в свободное время в уголке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изодеятельности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Рекомендации родителям в виде папки – передвижки, консультации, анкеты.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  Внедрение проекта в педагогический процесс ДОО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811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423</Words>
  <Application>Microsoft Office PowerPoint</Application>
  <PresentationFormat>Широкоэкранный</PresentationFormat>
  <Paragraphs>63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Михаил</cp:lastModifiedBy>
  <cp:revision>9</cp:revision>
  <dcterms:created xsi:type="dcterms:W3CDTF">2021-12-19T12:12:58Z</dcterms:created>
  <dcterms:modified xsi:type="dcterms:W3CDTF">2022-09-12T06:33:14Z</dcterms:modified>
</cp:coreProperties>
</file>