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1" r:id="rId10"/>
    <p:sldId id="267" r:id="rId11"/>
    <p:sldId id="268" r:id="rId12"/>
    <p:sldId id="308" r:id="rId13"/>
    <p:sldId id="269" r:id="rId14"/>
    <p:sldId id="270" r:id="rId15"/>
    <p:sldId id="271" r:id="rId16"/>
    <p:sldId id="309" r:id="rId17"/>
    <p:sldId id="272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06" r:id="rId28"/>
    <p:sldId id="305" r:id="rId29"/>
    <p:sldId id="307" r:id="rId30"/>
    <p:sldId id="281" r:id="rId31"/>
    <p:sldId id="282" r:id="rId32"/>
    <p:sldId id="283" r:id="rId33"/>
    <p:sldId id="28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00FF"/>
    <a:srgbClr val="990033"/>
    <a:srgbClr val="9933FF"/>
    <a:srgbClr val="CC0066"/>
    <a:srgbClr val="008000"/>
    <a:srgbClr val="6600FF"/>
    <a:srgbClr val="FF3300"/>
    <a:srgbClr val="9900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EAAB-182D-4607-9628-D77571EB6C86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5FB-42DA-462B-9975-28E147D71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1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EAAB-182D-4607-9628-D77571EB6C86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5FB-42DA-462B-9975-28E147D71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93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EAAB-182D-4607-9628-D77571EB6C86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5FB-42DA-462B-9975-28E147D71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096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EAAB-182D-4607-9628-D77571EB6C86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5FB-42DA-462B-9975-28E147D71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55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EAAB-182D-4607-9628-D77571EB6C86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5FB-42DA-462B-9975-28E147D71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3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EAAB-182D-4607-9628-D77571EB6C86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5FB-42DA-462B-9975-28E147D71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848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EAAB-182D-4607-9628-D77571EB6C86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5FB-42DA-462B-9975-28E147D71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8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EAAB-182D-4607-9628-D77571EB6C86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5FB-42DA-462B-9975-28E147D71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2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EAAB-182D-4607-9628-D77571EB6C86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5FB-42DA-462B-9975-28E147D71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0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EAAB-182D-4607-9628-D77571EB6C86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5FB-42DA-462B-9975-28E147D71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31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3EAAB-182D-4607-9628-D77571EB6C86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B75FB-42DA-462B-9975-28E147D71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96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3EAAB-182D-4607-9628-D77571EB6C86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B75FB-42DA-462B-9975-28E147D71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7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ory/brusnik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468560" y="0"/>
            <a:ext cx="99371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Arial Black" pitchFamily="34" charset="0"/>
              </a:rPr>
              <a:t>Эколого-спортивное мероприятие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ru-RU" sz="5400" b="1" dirty="0">
                <a:solidFill>
                  <a:srgbClr val="FF0000"/>
                </a:solidFill>
                <a:latin typeface="Arial Black" pitchFamily="34" charset="0"/>
              </a:rPr>
              <a:t>Мама, папа, я – экологическая семья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sz="5400" b="1" dirty="0">
                <a:solidFill>
                  <a:srgbClr val="FF0000"/>
                </a:solidFill>
                <a:latin typeface="Arial Black" pitchFamily="34" charset="0"/>
              </a:rPr>
              <a:t>        «Будь </a:t>
            </a:r>
          </a:p>
          <a:p>
            <a:r>
              <a:rPr lang="ru-RU" sz="5400" b="1" dirty="0">
                <a:solidFill>
                  <a:srgbClr val="FF0000"/>
                </a:solidFill>
                <a:latin typeface="Arial Black" pitchFamily="34" charset="0"/>
              </a:rPr>
              <a:t>            природе</a:t>
            </a:r>
          </a:p>
          <a:p>
            <a:r>
              <a:rPr lang="ru-RU" sz="5400" b="1" dirty="0">
                <a:solidFill>
                  <a:srgbClr val="FF0000"/>
                </a:solidFill>
                <a:latin typeface="Arial Black" pitchFamily="34" charset="0"/>
              </a:rPr>
              <a:t>          другом!»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 descr="https://pbs.twimg.com/media/CU6LC7zU8AAtjvk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3177609"/>
            <a:ext cx="3693160" cy="371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4066453"/>
      </p:ext>
    </p:extLst>
  </p:cSld>
  <p:clrMapOvr>
    <a:masterClrMapping/>
  </p:clrMapOvr>
  <p:transition spd="slow">
    <p:wheel spokes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1196752"/>
            <a:ext cx="763284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u="sng" dirty="0">
                <a:solidFill>
                  <a:srgbClr val="990033"/>
                </a:solidFill>
                <a:latin typeface="Arial Black" pitchFamily="34" charset="0"/>
              </a:rPr>
              <a:t>2. Эстафета </a:t>
            </a:r>
            <a:r>
              <a:rPr lang="ru-RU" sz="8800" u="sng" dirty="0">
                <a:solidFill>
                  <a:srgbClr val="990033"/>
                </a:solidFill>
                <a:latin typeface="Arial Black" pitchFamily="34" charset="0"/>
              </a:rPr>
              <a:t>«Собери мусор»</a:t>
            </a:r>
            <a:endParaRPr lang="ru-RU" sz="7200" dirty="0">
              <a:solidFill>
                <a:srgbClr val="990033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010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9" y="1556792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990099"/>
                </a:solidFill>
                <a:latin typeface="Arial Black" pitchFamily="34" charset="0"/>
              </a:rPr>
              <a:t>Игра со зрителями</a:t>
            </a:r>
            <a:endParaRPr lang="ru-RU" sz="48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78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1556792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CC0066"/>
                </a:solidFill>
                <a:latin typeface="Arial Black" pitchFamily="34" charset="0"/>
              </a:rPr>
              <a:t>Слово жюри</a:t>
            </a:r>
          </a:p>
        </p:txBody>
      </p:sp>
    </p:spTree>
    <p:extLst>
      <p:ext uri="{BB962C8B-B14F-4D97-AF65-F5344CB8AC3E}">
        <p14:creationId xmlns:p14="http://schemas.microsoft.com/office/powerpoint/2010/main" val="4279031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1052736"/>
            <a:ext cx="75608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u="sng" dirty="0">
                <a:solidFill>
                  <a:srgbClr val="0000FF"/>
                </a:solidFill>
                <a:latin typeface="Arial Black" pitchFamily="34" charset="0"/>
              </a:rPr>
              <a:t>3.  Эстафета</a:t>
            </a:r>
          </a:p>
          <a:p>
            <a:pPr algn="ctr"/>
            <a:r>
              <a:rPr lang="ru-RU" sz="4400" b="1" u="sng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ru-RU" sz="8800" b="1" u="sng" dirty="0">
                <a:solidFill>
                  <a:srgbClr val="0000FF"/>
                </a:solidFill>
                <a:latin typeface="Arial Black" pitchFamily="34" charset="0"/>
              </a:rPr>
              <a:t>«Полей растение»</a:t>
            </a:r>
            <a:endParaRPr lang="ru-RU" sz="88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51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908720"/>
            <a:ext cx="84249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u="sng" dirty="0">
                <a:solidFill>
                  <a:srgbClr val="9900CC"/>
                </a:solidFill>
                <a:latin typeface="Arial Black" pitchFamily="34" charset="0"/>
              </a:rPr>
              <a:t>4. Эстафета- </a:t>
            </a:r>
          </a:p>
          <a:p>
            <a:pPr lvl="0" algn="ctr"/>
            <a:r>
              <a:rPr lang="ru-RU" sz="8800" b="1" u="sng" dirty="0">
                <a:solidFill>
                  <a:srgbClr val="9900CC"/>
                </a:solidFill>
                <a:latin typeface="Arial Black" pitchFamily="34" charset="0"/>
              </a:rPr>
              <a:t>«Построй скворечник»</a:t>
            </a:r>
            <a:endParaRPr lang="ru-RU" sz="8800" dirty="0">
              <a:solidFill>
                <a:srgbClr val="9900CC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55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556792"/>
            <a:ext cx="82809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u="sng" dirty="0">
                <a:solidFill>
                  <a:srgbClr val="CC0066"/>
                </a:solidFill>
                <a:latin typeface="Arial Black" pitchFamily="34" charset="0"/>
              </a:rPr>
              <a:t>Музыкальная игра</a:t>
            </a:r>
            <a:endParaRPr lang="ru-RU" sz="6600" dirty="0">
              <a:solidFill>
                <a:srgbClr val="CC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4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1556792"/>
            <a:ext cx="60486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dirty="0">
                <a:solidFill>
                  <a:srgbClr val="990033"/>
                </a:solidFill>
                <a:latin typeface="Arial Black" pitchFamily="34" charset="0"/>
              </a:rPr>
              <a:t>Слово жюри</a:t>
            </a:r>
          </a:p>
        </p:txBody>
      </p:sp>
    </p:spTree>
    <p:extLst>
      <p:ext uri="{BB962C8B-B14F-4D97-AF65-F5344CB8AC3E}">
        <p14:creationId xmlns:p14="http://schemas.microsoft.com/office/powerpoint/2010/main" val="3185880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124744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u="sng" dirty="0">
                <a:solidFill>
                  <a:srgbClr val="008000"/>
                </a:solidFill>
                <a:latin typeface="Arial Black" pitchFamily="34" charset="0"/>
              </a:rPr>
              <a:t>5. Эстафета </a:t>
            </a:r>
          </a:p>
          <a:p>
            <a:pPr lvl="0" algn="ctr"/>
            <a:r>
              <a:rPr lang="ru-RU" sz="8800" b="1" u="sng" dirty="0">
                <a:solidFill>
                  <a:srgbClr val="008000"/>
                </a:solidFill>
                <a:latin typeface="Arial Black" pitchFamily="34" charset="0"/>
              </a:rPr>
              <a:t>Викторина- «Зеленая аптека».</a:t>
            </a:r>
            <a:endParaRPr lang="ru-RU" sz="88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63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79712" y="188640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>
                <a:solidFill>
                  <a:srgbClr val="CC0066"/>
                </a:solidFill>
                <a:latin typeface="Arial Black" pitchFamily="34" charset="0"/>
              </a:rPr>
              <a:t>полынь</a:t>
            </a:r>
          </a:p>
        </p:txBody>
      </p:sp>
      <p:pic>
        <p:nvPicPr>
          <p:cNvPr id="4" name="Рисунок 3" descr="http://www.pravilnoe-pokhudenie.ru/travnik/polyn-1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6" y="1340768"/>
            <a:ext cx="7656830" cy="475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6349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188640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>
                <a:solidFill>
                  <a:srgbClr val="CC0066"/>
                </a:solidFill>
                <a:latin typeface="Arial Black" pitchFamily="34" charset="0"/>
              </a:rPr>
              <a:t>земляника</a:t>
            </a:r>
          </a:p>
        </p:txBody>
      </p:sp>
      <p:pic>
        <p:nvPicPr>
          <p:cNvPr id="4" name="Рисунок 3" descr="http://www.krassever.ru/upload/resize_cache/iblock/c76/800_600_1/3-%D0%B7%D0%B5%D0%BC%D0%BB%D1%8F%D0%BD%D0%B8%D0%BA%D0%B0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10258"/>
            <a:ext cx="7363460" cy="482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9717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324544" y="0"/>
            <a:ext cx="986509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solidFill>
                <a:srgbClr val="0000FF"/>
              </a:solidFill>
              <a:latin typeface="Arial Black" pitchFamily="34" charset="0"/>
            </a:endParaRPr>
          </a:p>
          <a:p>
            <a:pPr algn="ctr"/>
            <a:r>
              <a:rPr lang="ru-RU" sz="3600" dirty="0">
                <a:solidFill>
                  <a:srgbClr val="0000FF"/>
                </a:solidFill>
                <a:latin typeface="Arial Black" pitchFamily="34" charset="0"/>
              </a:rPr>
              <a:t>Наша Земля – голубая планета,</a:t>
            </a:r>
          </a:p>
          <a:p>
            <a:pPr algn="ctr"/>
            <a:r>
              <a:rPr lang="ru-RU" sz="3600" b="1" dirty="0">
                <a:solidFill>
                  <a:srgbClr val="0000FF"/>
                </a:solidFill>
                <a:latin typeface="Arial Black" pitchFamily="34" charset="0"/>
              </a:rPr>
              <a:t>Воздухом свежим и солнцем одета.</a:t>
            </a:r>
          </a:p>
          <a:p>
            <a:pPr algn="ctr"/>
            <a:r>
              <a:rPr lang="ru-RU" sz="3600" dirty="0">
                <a:solidFill>
                  <a:srgbClr val="0000FF"/>
                </a:solidFill>
                <a:latin typeface="Arial Black" pitchFamily="34" charset="0"/>
              </a:rPr>
              <a:t>От синевы рек, озёр и морей.</a:t>
            </a:r>
          </a:p>
          <a:p>
            <a:pPr algn="ctr"/>
            <a:r>
              <a:rPr lang="ru-RU" sz="3600" dirty="0">
                <a:solidFill>
                  <a:srgbClr val="0000FF"/>
                </a:solidFill>
                <a:latin typeface="Arial Black" pitchFamily="34" charset="0"/>
              </a:rPr>
              <a:t>Горы, равнины, леса и поля –</a:t>
            </a:r>
          </a:p>
          <a:p>
            <a:pPr algn="ctr"/>
            <a:r>
              <a:rPr lang="ru-RU" sz="3600" dirty="0">
                <a:solidFill>
                  <a:srgbClr val="0000FF"/>
                </a:solidFill>
                <a:latin typeface="Arial Black" pitchFamily="34" charset="0"/>
              </a:rPr>
              <a:t>Всё это наша планета Земля.</a:t>
            </a:r>
          </a:p>
          <a:p>
            <a:pPr algn="ctr"/>
            <a:r>
              <a:rPr lang="ru-RU" sz="3600" dirty="0">
                <a:solidFill>
                  <a:srgbClr val="0000FF"/>
                </a:solidFill>
                <a:latin typeface="Arial Black" pitchFamily="34" charset="0"/>
              </a:rPr>
              <a:t>Ветры поют, с облаками играя,</a:t>
            </a:r>
          </a:p>
          <a:p>
            <a:pPr algn="ctr"/>
            <a:r>
              <a:rPr lang="ru-RU" sz="3600" dirty="0">
                <a:solidFill>
                  <a:srgbClr val="0000FF"/>
                </a:solidFill>
                <a:latin typeface="Arial Black" pitchFamily="34" charset="0"/>
              </a:rPr>
              <a:t>Ливни шумят…И от края до края</a:t>
            </a:r>
          </a:p>
          <a:p>
            <a:pPr algn="ctr"/>
            <a:r>
              <a:rPr lang="ru-RU" sz="3600" dirty="0">
                <a:solidFill>
                  <a:srgbClr val="0000FF"/>
                </a:solidFill>
                <a:latin typeface="Arial Black" pitchFamily="34" charset="0"/>
              </a:rPr>
              <a:t>Вы не найдёте чудесней на свете,</a:t>
            </a:r>
          </a:p>
          <a:p>
            <a:pPr algn="ctr"/>
            <a:r>
              <a:rPr lang="ru-RU" sz="3600" dirty="0">
                <a:solidFill>
                  <a:srgbClr val="0000FF"/>
                </a:solidFill>
                <a:latin typeface="Arial Black" pitchFamily="34" charset="0"/>
              </a:rPr>
              <a:t>Нашей прекрасной и доброй планеты!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79471752"/>
      </p:ext>
    </p:extLst>
  </p:cSld>
  <p:clrMapOvr>
    <a:masterClrMapping/>
  </p:clrMapOvr>
  <p:transition spd="slow">
    <p:wheel spokes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116632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>
                <a:solidFill>
                  <a:srgbClr val="CC0066"/>
                </a:solidFill>
                <a:latin typeface="Arial Black" pitchFamily="34" charset="0"/>
              </a:rPr>
              <a:t>подорожник</a:t>
            </a:r>
          </a:p>
        </p:txBody>
      </p:sp>
      <p:pic>
        <p:nvPicPr>
          <p:cNvPr id="5" name="Рисунок 4" descr="http://animalsfoto.com/photo/e3/e3f02c9e3a08ac0339f10462d7083361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441565" cy="536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1677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051720" y="116632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Arial Black" pitchFamily="34" charset="0"/>
                <a:hlinkClick r:id="rId3" tooltip="Брусника"/>
              </a:rPr>
              <a:t>брусника</a:t>
            </a:r>
            <a:endParaRPr lang="ru-RU" sz="4800" b="1" dirty="0">
              <a:latin typeface="Arial Black" pitchFamily="34" charset="0"/>
            </a:endParaRPr>
          </a:p>
        </p:txBody>
      </p:sp>
      <p:pic>
        <p:nvPicPr>
          <p:cNvPr id="4" name="Рисунок 3" descr="http://mmasportmarket.ru/kartinki/57adbdc3318a7.jp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66267"/>
            <a:ext cx="7195820" cy="5399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1833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7" y="-1967939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35696" y="0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>
                <a:solidFill>
                  <a:srgbClr val="0000FF"/>
                </a:solidFill>
                <a:latin typeface="Arial Black" pitchFamily="34" charset="0"/>
              </a:rPr>
              <a:t>репейник</a:t>
            </a:r>
          </a:p>
        </p:txBody>
      </p:sp>
      <p:pic>
        <p:nvPicPr>
          <p:cNvPr id="4" name="Рисунок 3" descr="http://florapedia.ru/media/pic_full/3/10542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7056120" cy="529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9544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63688" y="332656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>
                <a:solidFill>
                  <a:srgbClr val="0000FF"/>
                </a:solidFill>
                <a:latin typeface="Arial Black" pitchFamily="34" charset="0"/>
              </a:rPr>
              <a:t>мята</a:t>
            </a:r>
          </a:p>
        </p:txBody>
      </p:sp>
      <p:pic>
        <p:nvPicPr>
          <p:cNvPr id="6" name="Рисунок 5" descr="D:\Дима документы\mjata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30" y="1268760"/>
            <a:ext cx="6479540" cy="4859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865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7" y="-1967939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0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6600FF"/>
                </a:solidFill>
                <a:latin typeface="Arial Black" pitchFamily="34" charset="0"/>
              </a:rPr>
              <a:t>мать-и-мачеха</a:t>
            </a:r>
          </a:p>
        </p:txBody>
      </p:sp>
      <p:pic>
        <p:nvPicPr>
          <p:cNvPr id="4" name="Рисунок 3" descr="https://pp.vk.me/c301410/v301410881/4eac/QrEMLU_FXA4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9" y="1110294"/>
            <a:ext cx="7934960" cy="593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5696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07704" y="116632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6600FF"/>
                </a:solidFill>
                <a:latin typeface="Arial Black" pitchFamily="34" charset="0"/>
              </a:rPr>
              <a:t>чистотел</a:t>
            </a:r>
          </a:p>
        </p:txBody>
      </p:sp>
      <p:pic>
        <p:nvPicPr>
          <p:cNvPr id="4" name="Рисунок 3" descr="http://moidermatolog.ru/wp-content/uploads/2015/09/vyvesti-borodavku-v-domashnih-uslovijah-6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82367"/>
            <a:ext cx="7924165" cy="593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1654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09255" y="-1886268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91680" y="0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6600FF"/>
                </a:solidFill>
                <a:latin typeface="Arial Black" pitchFamily="34" charset="0"/>
              </a:rPr>
              <a:t>шиповник</a:t>
            </a:r>
          </a:p>
        </p:txBody>
      </p:sp>
      <p:pic>
        <p:nvPicPr>
          <p:cNvPr id="4" name="Рисунок 3" descr="D:\Дима документы\Kak-pravilno-zavarivat-shipovnik-1024x724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80" y="1017270"/>
            <a:ext cx="6822440" cy="4823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4418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1000listnik.ru/wp-content/uploads/2016/03/56e12796eb0c4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82" y="896526"/>
            <a:ext cx="7921625" cy="593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51720" y="188640"/>
            <a:ext cx="46085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 Black" pitchFamily="34" charset="0"/>
              </a:rPr>
              <a:t>крапива</a:t>
            </a:r>
          </a:p>
        </p:txBody>
      </p:sp>
    </p:spTree>
    <p:extLst>
      <p:ext uri="{BB962C8B-B14F-4D97-AF65-F5344CB8AC3E}">
        <p14:creationId xmlns:p14="http://schemas.microsoft.com/office/powerpoint/2010/main" val="3703175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chayexpert.ru/wp-content/uploads/2016/11/57i5824f58466e4d6.89540171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1"/>
            <a:ext cx="7923530" cy="529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79712" y="332656"/>
            <a:ext cx="4896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 Black" pitchFamily="34" charset="0"/>
              </a:rPr>
              <a:t>иван-чай</a:t>
            </a:r>
          </a:p>
        </p:txBody>
      </p:sp>
    </p:spTree>
    <p:extLst>
      <p:ext uri="{BB962C8B-B14F-4D97-AF65-F5344CB8AC3E}">
        <p14:creationId xmlns:p14="http://schemas.microsoft.com/office/powerpoint/2010/main" val="3703175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39752" y="44624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  <a:latin typeface="Arial Black" pitchFamily="34" charset="0"/>
              </a:rPr>
              <a:t>клевер</a:t>
            </a:r>
          </a:p>
        </p:txBody>
      </p:sp>
      <p:pic>
        <p:nvPicPr>
          <p:cNvPr id="6" name="Рисунок 5" descr="D:\Дима документы\574dbc3281737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53" y="1340768"/>
            <a:ext cx="6565900" cy="521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175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628801"/>
            <a:ext cx="932452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CC0066"/>
                </a:solidFill>
                <a:latin typeface="Arial Black" pitchFamily="34" charset="0"/>
              </a:rPr>
              <a:t>Представление команд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81829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504" y="980728"/>
            <a:ext cx="90364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b="1" u="sng" dirty="0">
                <a:solidFill>
                  <a:srgbClr val="FF3300"/>
                </a:solidFill>
                <a:latin typeface="Arial Black" pitchFamily="34" charset="0"/>
              </a:rPr>
              <a:t>6. Эстафета </a:t>
            </a:r>
          </a:p>
          <a:p>
            <a:pPr lvl="0" algn="ctr"/>
            <a:r>
              <a:rPr lang="ru-RU" sz="8800" b="1" u="sng" dirty="0">
                <a:solidFill>
                  <a:srgbClr val="FF3300"/>
                </a:solidFill>
                <a:latin typeface="Arial Black" pitchFamily="34" charset="0"/>
              </a:rPr>
              <a:t>«Поход»</a:t>
            </a:r>
            <a:endParaRPr lang="ru-RU" sz="8800" dirty="0">
              <a:solidFill>
                <a:srgbClr val="FF33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268760"/>
            <a:ext cx="86764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000" b="1" u="sng" dirty="0">
                <a:solidFill>
                  <a:srgbClr val="CC0066"/>
                </a:solidFill>
                <a:latin typeface="Arial Black" pitchFamily="34" charset="0"/>
              </a:rPr>
              <a:t>Музыкальная игра</a:t>
            </a:r>
            <a:endParaRPr lang="ru-RU" sz="8000" dirty="0">
              <a:solidFill>
                <a:srgbClr val="CC00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818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988840"/>
            <a:ext cx="835292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8800" b="1" u="sng" dirty="0">
                <a:solidFill>
                  <a:srgbClr val="FF0000"/>
                </a:solidFill>
                <a:latin typeface="Arial Black" pitchFamily="34" charset="0"/>
              </a:rPr>
              <a:t>Подведение итогов</a:t>
            </a:r>
            <a:endParaRPr lang="ru-RU" sz="8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69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556792"/>
            <a:ext cx="842493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500" b="1" dirty="0">
                <a:solidFill>
                  <a:srgbClr val="CC0066"/>
                </a:solidFill>
                <a:latin typeface="Arial Black" pitchFamily="34" charset="0"/>
              </a:rPr>
              <a:t>Д</a:t>
            </a:r>
            <a:r>
              <a:rPr lang="ru-RU" sz="11500" b="1" dirty="0">
                <a:solidFill>
                  <a:srgbClr val="6600FF"/>
                </a:solidFill>
                <a:latin typeface="Arial Black" pitchFamily="34" charset="0"/>
              </a:rPr>
              <a:t>о</a:t>
            </a:r>
            <a:r>
              <a:rPr lang="ru-RU" sz="115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11500" b="1" dirty="0">
                <a:solidFill>
                  <a:srgbClr val="0000FF"/>
                </a:solidFill>
                <a:latin typeface="Arial Black" pitchFamily="34" charset="0"/>
              </a:rPr>
              <a:t>н</a:t>
            </a:r>
            <a:r>
              <a:rPr lang="ru-RU" sz="11500" b="1" dirty="0">
                <a:solidFill>
                  <a:srgbClr val="CC0066"/>
                </a:solidFill>
                <a:latin typeface="Arial Black" pitchFamily="34" charset="0"/>
              </a:rPr>
              <a:t>о</a:t>
            </a:r>
            <a:r>
              <a:rPr lang="ru-RU" sz="11500" b="1" dirty="0">
                <a:solidFill>
                  <a:srgbClr val="008000"/>
                </a:solidFill>
                <a:latin typeface="Arial Black" pitchFamily="34" charset="0"/>
              </a:rPr>
              <a:t>в</a:t>
            </a:r>
            <a:r>
              <a:rPr lang="ru-RU" sz="11500" b="1" dirty="0">
                <a:solidFill>
                  <a:srgbClr val="9933FF"/>
                </a:solidFill>
                <a:latin typeface="Arial Black" pitchFamily="34" charset="0"/>
              </a:rPr>
              <a:t>ы</a:t>
            </a:r>
            <a:r>
              <a:rPr lang="ru-RU" sz="11500" b="1" dirty="0">
                <a:solidFill>
                  <a:srgbClr val="FF0000"/>
                </a:solidFill>
                <a:latin typeface="Arial Black" pitchFamily="34" charset="0"/>
              </a:rPr>
              <a:t>х </a:t>
            </a:r>
            <a:r>
              <a:rPr lang="ru-RU" sz="11500" b="1" dirty="0">
                <a:solidFill>
                  <a:srgbClr val="008000"/>
                </a:solidFill>
                <a:latin typeface="Arial Black" pitchFamily="34" charset="0"/>
              </a:rPr>
              <a:t>в</a:t>
            </a:r>
            <a:r>
              <a:rPr lang="ru-RU" sz="11500" b="1" dirty="0">
                <a:solidFill>
                  <a:srgbClr val="CC0066"/>
                </a:solidFill>
                <a:latin typeface="Arial Black" pitchFamily="34" charset="0"/>
              </a:rPr>
              <a:t>с</a:t>
            </a:r>
            <a:r>
              <a:rPr lang="ru-RU" sz="11500" b="1" dirty="0">
                <a:solidFill>
                  <a:srgbClr val="0000FF"/>
                </a:solidFill>
                <a:latin typeface="Arial Black" pitchFamily="34" charset="0"/>
              </a:rPr>
              <a:t>т</a:t>
            </a:r>
            <a:r>
              <a:rPr lang="ru-RU" sz="11500" b="1" dirty="0">
                <a:solidFill>
                  <a:srgbClr val="FFFF00"/>
                </a:solidFill>
                <a:latin typeface="Arial Black" pitchFamily="34" charset="0"/>
              </a:rPr>
              <a:t>р</a:t>
            </a:r>
            <a:r>
              <a:rPr lang="ru-RU" sz="11500" b="1" dirty="0">
                <a:solidFill>
                  <a:srgbClr val="FF0000"/>
                </a:solidFill>
                <a:latin typeface="Arial Black" pitchFamily="34" charset="0"/>
              </a:rPr>
              <a:t>е</a:t>
            </a:r>
            <a:r>
              <a:rPr lang="ru-RU" sz="11500" b="1" dirty="0">
                <a:solidFill>
                  <a:srgbClr val="9933FF"/>
                </a:solidFill>
                <a:latin typeface="Arial Black" pitchFamily="34" charset="0"/>
              </a:rPr>
              <a:t>ч</a:t>
            </a:r>
            <a:r>
              <a:rPr lang="ru-RU" sz="11500" b="1" dirty="0">
                <a:solidFill>
                  <a:srgbClr val="990033"/>
                </a:solidFill>
                <a:latin typeface="Arial Black" pitchFamily="34" charset="0"/>
              </a:rPr>
              <a:t>!</a:t>
            </a:r>
            <a:endParaRPr lang="ru-RU" sz="11500" dirty="0">
              <a:solidFill>
                <a:srgbClr val="990033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6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213295" y="1340767"/>
            <a:ext cx="93610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>
                <a:solidFill>
                  <a:srgbClr val="990099"/>
                </a:solidFill>
                <a:latin typeface="Arial Black" pitchFamily="34" charset="0"/>
              </a:rPr>
              <a:t>Представление жюри</a:t>
            </a:r>
          </a:p>
        </p:txBody>
      </p:sp>
    </p:spTree>
    <p:extLst>
      <p:ext uri="{BB962C8B-B14F-4D97-AF65-F5344CB8AC3E}">
        <p14:creationId xmlns:p14="http://schemas.microsoft.com/office/powerpoint/2010/main" val="33335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6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324544" y="188640"/>
            <a:ext cx="95770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8000"/>
                </a:solidFill>
                <a:latin typeface="Arial Black" pitchFamily="34" charset="0"/>
              </a:rPr>
              <a:t>Все хотят соревноваться,</a:t>
            </a:r>
          </a:p>
          <a:p>
            <a:pPr algn="ctr"/>
            <a:r>
              <a:rPr lang="ru-RU" sz="4400" b="1" dirty="0">
                <a:solidFill>
                  <a:srgbClr val="008000"/>
                </a:solidFill>
                <a:latin typeface="Arial Black" pitchFamily="34" charset="0"/>
              </a:rPr>
              <a:t>Пошутить и посмеяться</a:t>
            </a:r>
          </a:p>
          <a:p>
            <a:pPr algn="ctr"/>
            <a:r>
              <a:rPr lang="ru-RU" sz="4400" b="1" dirty="0">
                <a:solidFill>
                  <a:srgbClr val="008000"/>
                </a:solidFill>
                <a:latin typeface="Arial Black" pitchFamily="34" charset="0"/>
              </a:rPr>
              <a:t>Силу, ловкость показать,</a:t>
            </a:r>
          </a:p>
          <a:p>
            <a:pPr algn="ctr"/>
            <a:r>
              <a:rPr lang="ru-RU" sz="4400" b="1" dirty="0">
                <a:solidFill>
                  <a:srgbClr val="008000"/>
                </a:solidFill>
                <a:latin typeface="Arial Black" pitchFamily="34" charset="0"/>
              </a:rPr>
              <a:t>И сноровку доказать!</a:t>
            </a:r>
          </a:p>
          <a:p>
            <a:pPr algn="ctr"/>
            <a:r>
              <a:rPr lang="ru-RU" sz="4400" b="1" dirty="0">
                <a:solidFill>
                  <a:srgbClr val="008000"/>
                </a:solidFill>
                <a:latin typeface="Arial Black" pitchFamily="34" charset="0"/>
              </a:rPr>
              <a:t>Этой встрече все мы рады,</a:t>
            </a:r>
          </a:p>
          <a:p>
            <a:pPr algn="ctr"/>
            <a:r>
              <a:rPr lang="ru-RU" sz="4400" b="1" dirty="0">
                <a:solidFill>
                  <a:srgbClr val="008000"/>
                </a:solidFill>
                <a:latin typeface="Arial Black" pitchFamily="34" charset="0"/>
              </a:rPr>
              <a:t>Собрались не для награды</a:t>
            </a:r>
          </a:p>
          <a:p>
            <a:pPr algn="ctr"/>
            <a:r>
              <a:rPr lang="ru-RU" sz="4400" b="1" dirty="0">
                <a:solidFill>
                  <a:srgbClr val="008000"/>
                </a:solidFill>
                <a:latin typeface="Arial Black" pitchFamily="34" charset="0"/>
              </a:rPr>
              <a:t>Нам встречаться чаще нужно,</a:t>
            </a:r>
          </a:p>
          <a:p>
            <a:pPr algn="ctr"/>
            <a:r>
              <a:rPr lang="ru-RU" sz="4400" b="1" dirty="0">
                <a:solidFill>
                  <a:srgbClr val="008000"/>
                </a:solidFill>
                <a:latin typeface="Arial Black" pitchFamily="34" charset="0"/>
              </a:rPr>
              <a:t>Чтобы все мы жили дружно!</a:t>
            </a:r>
          </a:p>
        </p:txBody>
      </p:sp>
    </p:spTree>
    <p:extLst>
      <p:ext uri="{BB962C8B-B14F-4D97-AF65-F5344CB8AC3E}">
        <p14:creationId xmlns:p14="http://schemas.microsoft.com/office/powerpoint/2010/main" val="131302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51915" y="-1886266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553" y="476672"/>
            <a:ext cx="849694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u="sng" dirty="0">
                <a:solidFill>
                  <a:srgbClr val="6600FF"/>
                </a:solidFill>
                <a:latin typeface="Arial Black" pitchFamily="34" charset="0"/>
              </a:rPr>
              <a:t>1. Конкурс: </a:t>
            </a:r>
            <a:r>
              <a:rPr lang="ru-RU" sz="8800" u="sng" dirty="0">
                <a:solidFill>
                  <a:srgbClr val="6600FF"/>
                </a:solidFill>
                <a:latin typeface="Arial Black" pitchFamily="34" charset="0"/>
              </a:rPr>
              <a:t>«Визитная карточка»</a:t>
            </a:r>
            <a:r>
              <a:rPr lang="ru-RU" sz="8800" dirty="0">
                <a:solidFill>
                  <a:srgbClr val="6600FF"/>
                </a:solidFill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7671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692696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 Black" pitchFamily="34" charset="0"/>
              </a:rPr>
              <a:t>Помните,  взрослые, помните дети,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Arial Black" pitchFamily="34" charset="0"/>
              </a:rPr>
              <a:t>Мы родились на прекрасной планете.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Arial Black" pitchFamily="34" charset="0"/>
              </a:rPr>
              <a:t>Чтоб красоту на века сохранить,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latin typeface="Arial Black" pitchFamily="34" charset="0"/>
              </a:rPr>
              <a:t>Надо природу беречь и любить.</a:t>
            </a:r>
          </a:p>
        </p:txBody>
      </p:sp>
    </p:spTree>
    <p:extLst>
      <p:ext uri="{BB962C8B-B14F-4D97-AF65-F5344CB8AC3E}">
        <p14:creationId xmlns:p14="http://schemas.microsoft.com/office/powerpoint/2010/main" val="344047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37248" y="-1886267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Дима документы\gindur-post-image-4-color-800x600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" y="9208"/>
            <a:ext cx="9119870" cy="6839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8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lassbead.ru/photos/gramoty-dlya-detey-s-fononom-prirody-6357-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59696" y="-1858065"/>
            <a:ext cx="7469505" cy="10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Arial Black" pitchFamily="34" charset="0"/>
              </a:rPr>
              <a:t>Разминка </a:t>
            </a:r>
          </a:p>
          <a:p>
            <a:pPr algn="ctr"/>
            <a:r>
              <a:rPr lang="ru-RU" sz="4800" b="1" dirty="0">
                <a:solidFill>
                  <a:srgbClr val="C00000"/>
                </a:solidFill>
                <a:latin typeface="Arial Black" pitchFamily="34" charset="0"/>
              </a:rPr>
              <a:t>«Солнышко лучистое»</a:t>
            </a:r>
            <a:endParaRPr lang="ru-RU" sz="8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D:\Дима документы\soln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93" b="1055"/>
          <a:stretch/>
        </p:blipFill>
        <p:spPr bwMode="auto">
          <a:xfrm>
            <a:off x="2771800" y="1658858"/>
            <a:ext cx="5285105" cy="52558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346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226</Words>
  <Application>Microsoft Office PowerPoint</Application>
  <PresentationFormat>Экран (4:3)</PresentationFormat>
  <Paragraphs>62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Сергей Журавлев</cp:lastModifiedBy>
  <cp:revision>41</cp:revision>
  <dcterms:created xsi:type="dcterms:W3CDTF">2017-04-04T06:55:37Z</dcterms:created>
  <dcterms:modified xsi:type="dcterms:W3CDTF">2022-03-26T16:33:57Z</dcterms:modified>
</cp:coreProperties>
</file>