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9F30BC-8376-4FA8-AC10-F393297E5CC3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E38F62-4FE7-43B9-8D6B-084ED005B7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1" y="5052545"/>
            <a:ext cx="4896545" cy="882119"/>
          </a:xfrm>
        </p:spPr>
        <p:txBody>
          <a:bodyPr/>
          <a:lstStyle/>
          <a:p>
            <a:r>
              <a:rPr lang="ru-RU" dirty="0" smtClean="0"/>
              <a:t>Воспитатель МБДОУ № 35</a:t>
            </a:r>
          </a:p>
          <a:p>
            <a:r>
              <a:rPr lang="ru-RU" dirty="0" err="1" smtClean="0"/>
              <a:t>Христюк</a:t>
            </a:r>
            <a:r>
              <a:rPr lang="ru-RU" dirty="0" smtClean="0"/>
              <a:t> Елена Ивановна.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8640"/>
            <a:ext cx="7175351" cy="473681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effectLst/>
                <a:latin typeface="Times New Roman"/>
                <a:ea typeface="Times New Roman"/>
              </a:rPr>
              <a:t>Муниципальное бюджетное дошкольное образовательное учреждение  </a:t>
            </a:r>
            <a:br>
              <a:rPr lang="ru-RU" sz="1600" dirty="0">
                <a:effectLst/>
                <a:latin typeface="Times New Roman"/>
                <a:ea typeface="Times New Roman"/>
              </a:rPr>
            </a:br>
            <a:r>
              <a:rPr lang="ru-RU" sz="1600" dirty="0">
                <a:effectLst/>
                <a:latin typeface="Times New Roman"/>
                <a:ea typeface="Times New Roman"/>
              </a:rPr>
              <a:t>детский сад № 35 поселка Первомайский </a:t>
            </a:r>
            <a:br>
              <a:rPr lang="ru-RU" sz="1600" dirty="0">
                <a:effectLst/>
                <a:latin typeface="Times New Roman"/>
                <a:ea typeface="Times New Roman"/>
              </a:rPr>
            </a:br>
            <a:r>
              <a:rPr lang="ru-RU" sz="1600" dirty="0">
                <a:effectLst/>
                <a:latin typeface="Calibri"/>
                <a:ea typeface="Calibri"/>
                <a:cs typeface="Times New Roman"/>
              </a:rPr>
              <a:t>муниципального образования Новопокровский 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район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Тема: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Опыт работы : «Инновационные технологии в работе с родителями воспитанников ДОУ »</a:t>
            </a:r>
            <a:r>
              <a:rPr lang="ru-RU" sz="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800" dirty="0">
                <a:effectLst/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6997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61206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6.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Родительская почта»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письменные обращения родителей.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Собранная информация из «почтовых ящиков» дает  возможность дальнейшего планирования родительских собраний     на актуальные темы.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14710"/>
            <a:ext cx="3600400" cy="394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9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53640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 Анкета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как один из видов работ воспитателя с родителями. Мы с помощью анкеты получаем данные, информацию о какой-либо стороне семейного воспитания одновременно от большого количества родителей. Через анкеты выявляем степень вовлеченности семей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образовательный процесс, уровень родительских требований, уровень педагогической культуры семьи. Анкеты бывают разные по темам.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3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8.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Проекты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 Идеями для проектирования могут стать любые предложения, направленные на улучшение отношений педагогов, детей и родителей, на развитие ответственности, инициативности, например, организация семейного летнего отдыха детей, проведение Дня семьи в детском саду, создание сетевого интернет-сообщества и др.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218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6672"/>
            <a:ext cx="5616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9.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Создание альбомов.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Создание  альбома «Наша дружная семья» - в нем с  помощью фотографий отражаются все режимные моменты нашей группы. В продолжение темы идет активный сбор информации на новую тематику: «Семейные традиции» для более глубокого изучения семей воспитанников.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669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95135" cy="1577112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Альбом: « Наша дружная семья»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409391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764704"/>
            <a:ext cx="395942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990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6264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10. Папки-передвижки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Обычно в них подбирается тематический материал с иллюстрациями и практическими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 рекомендациями; 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он систематически пополняется, иллюстрации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заменяются новыми.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068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365104"/>
            <a:ext cx="547260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Папки – передвижки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3877890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764704"/>
            <a:ext cx="388741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53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11. Праздники 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особая, любимая часть нашей общей жизнедеятельности. Такой подход побуждает к творческому сотрудничеству родителей, Есть еще одна большая ценность в праздниках: они позволяют взрослым «доиграть» свое детство, в игре стать «равны» ребенку.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7374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722927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Праздник осени.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402190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548680"/>
            <a:ext cx="352737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629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5382344" cy="5212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Положительные результаты в воспитании детей достигаются при умелом сочетании разных форм сотрудничества, при активном включении в эту работу всех членов коллектива дошкольного учреждения и членов семей воспитанников.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360680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Семья и детский сад не могут заменить друг друга; у каждого из них свои функции, свои методы воспитания. И конечно, им надо научиться взаимодействовать в интересах ребенка!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434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20688"/>
            <a:ext cx="5238328" cy="599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Сегодня идет становление новой системы дошкольного образования.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Ее основным принципом  является сотрудничество педагогов детского сада с семьей.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Родители воспитанников – это люди, идущие в ногу со временем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Задача педагога детского сада –поиск новых форм взаимодействия с семьями воспитанников, поиск новых полезных идей ,свежих инновационных технологий в работе с родителями 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005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1628800"/>
            <a:ext cx="5688631" cy="295232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Спасибо за внимание!!!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6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78439"/>
            <a:ext cx="619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Цель моей работы – решение задач , связанных с возрождением традиций семейного воспитания ,вовлечение родителей в педагогический процесс ДОУ .</a:t>
            </a:r>
          </a:p>
          <a:p>
            <a:endParaRPr lang="ru-RU" sz="2400" dirty="0">
              <a:latin typeface="Times New Roman"/>
              <a:cs typeface="Times New Roman"/>
            </a:endParaRP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>
              <a:latin typeface="Times New Roman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905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Посещение семей дошкольников,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особенно актуально при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формировании младшей группы. Первый визит в семью, особенно если ребенок еще не ходит в детский сад, - ответственный момент, часто он определяет, будут ли родители доверять воспитателю, прислушиваться к его советам, наладится у них контакт и взаимопонимание. Это далеко не простой шаг и для воспитателя и для родителей, но сделать его необходимо в первую очередь ради ребенка.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112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566678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«Дни открытых дверей»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Это  прежде всего, способ познакомить родителей с условиями,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содержанием, методами и приемами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воспитательно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образовательной работы,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Знакомство с организацией педагогического процесса, с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приемами работы воспитателя, его манерой общения с детьми может многому научить родителей.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60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92696"/>
            <a:ext cx="51125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3.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Создание библиотеки для родителей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– обогащение и пополнение знаний родителей в вопросах педагогики и психологии. </a:t>
            </a:r>
          </a:p>
          <a:p>
            <a:pPr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 Обеспечить родителей литературой для самообразования.</a:t>
            </a:r>
          </a:p>
          <a:p>
            <a:pPr>
              <a:spcAft>
                <a:spcPts val="0"/>
              </a:spcAft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395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4941168"/>
            <a:ext cx="4536504" cy="8354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Библиотека для родителей.</a:t>
            </a:r>
            <a:endParaRPr lang="ru-RU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91276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40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764704"/>
            <a:ext cx="56166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4.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Родительское собрание в форме дискуссий – круглый стол. 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Особенность  состоит в том, что участники обмениваются мнениями друг с другом  при полном равноправии  каждого. 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работе с родителями следует выбирать не назидательную  позицию, а сотрудничество, совместное решение проблем, самоанализ.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40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7816"/>
            <a:ext cx="6408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5.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Создание официального сайта в сети Интернет нашего детского сада.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 сайте содержится информация для родителей: о направлении работы ДОУ.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89740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305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Муниципальное бюджетное дошкольное образовательное учреждение   детский сад № 35 поселка Первомайский  муниципального образования Новопокровский  район      Тема: «Опыт работы : «Инновационные технологии в работе с родителями воспитанников ДОУ 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Альбом: « Наша дружная семья»</vt:lpstr>
      <vt:lpstr>Презентация PowerPoint</vt:lpstr>
      <vt:lpstr>Папки – передвижки.</vt:lpstr>
      <vt:lpstr>Презентация PowerPoint</vt:lpstr>
      <vt:lpstr>Праздник осени.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МБДОУ 35</dc:creator>
  <cp:lastModifiedBy>МБДОУ 35</cp:lastModifiedBy>
  <cp:revision>6</cp:revision>
  <dcterms:created xsi:type="dcterms:W3CDTF">2021-12-08T10:45:52Z</dcterms:created>
  <dcterms:modified xsi:type="dcterms:W3CDTF">2021-12-08T12:25:26Z</dcterms:modified>
</cp:coreProperties>
</file>