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2" r:id="rId3"/>
    <p:sldId id="267" r:id="rId4"/>
    <p:sldId id="260" r:id="rId5"/>
    <p:sldId id="269" r:id="rId6"/>
    <p:sldId id="270" r:id="rId7"/>
    <p:sldId id="264" r:id="rId8"/>
    <p:sldId id="268" r:id="rId9"/>
    <p:sldId id="259" r:id="rId10"/>
    <p:sldId id="26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217" autoAdjust="0"/>
  </p:normalViewPr>
  <p:slideViewPr>
    <p:cSldViewPr snapToGrid="0">
      <p:cViewPr varScale="1">
        <p:scale>
          <a:sx n="72" d="100"/>
          <a:sy n="72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8E0891-321E-46BC-90E5-ECB879BF2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3A4E48-A4E1-48A9-A85D-32BCA70D5C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A7A1-23D1-4549-8883-F3C94C15AE6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8C0B2-1153-4BA3-BDC4-8C6742075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76F0D5-D141-4D5D-A09C-810536CDB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F147-F764-4061-85C3-CF01260D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13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D75A-E9E0-4F0D-8B93-13738E45A518}" type="datetimeFigureOut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EEA8-EABA-4508-A476-A3C033E568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212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258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51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6904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806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512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112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513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751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99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4060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833D3B-2D2F-4413-9967-42462EE76F5D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1336E-BF65-45C6-B5C8-97AF7A52C310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C39AD-5390-46A7-96DE-E121CB79AD99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DF6BB5-8C08-4450-875C-F797D918704B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A5B57A-1FF9-45A8-90C3-E84F7061388A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49216-3F0F-4131-9DEE-AB667814266B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4C5D7-DDC1-4BF1-B079-4BF81053D6D5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36922-629D-487C-AF85-01871054F6A3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EB93A2-7833-4F34-A3FB-525BA451B9FA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939F3-D386-424B-A090-9E4CE22C18B8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74D90-62EE-4F5D-AF8C-290CE60B55CD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CD3594-B616-473E-93EE-E0A728E55AB1}" type="datetime1">
              <a:rPr lang="ru-RU" noProof="0" smtClean="0"/>
              <a:t>13.11.2022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2.sv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image" Target="../media/image9.svg"/><Relationship Id="rId4" Type="http://schemas.openxmlformats.org/officeDocument/2006/relationships/image" Target="../media/image19.svg"/><Relationship Id="rId9" Type="http://schemas.openxmlformats.org/officeDocument/2006/relationships/image" Target="../media/image8.png"/><Relationship Id="rId1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2" name="Графический объект 11" descr="Пробирки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6EDA0F-FCC8-4716-AAE4-56C84EB59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271849"/>
            <a:ext cx="8707301" cy="62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Графический объект 14" descr="Буфер обмена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Графический объект 10" descr="Микроскоп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4" y="257176"/>
            <a:ext cx="3094763" cy="1916181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>
                <a:solidFill>
                  <a:schemeClr val="bg1"/>
                </a:solidFill>
                <a:latin typeface="Rockwell" panose="02060603020205020403" pitchFamily="18" charset="0"/>
              </a:rPr>
              <a:t>Не забывайте...</a:t>
            </a:r>
            <a:br>
              <a:rPr lang="ru-RU" sz="32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Rockwell" panose="02060603020205020403" pitchFamily="18" charset="0"/>
              </a:rPr>
              <a:t>Безопасность превыше всего!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79677" y="3278339"/>
            <a:ext cx="5168907" cy="23254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 6" descr="Лабораторный стакан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Графический объект 8" descr="Колба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1125">
            <a:off x="10569542" y="229448"/>
            <a:ext cx="3005286" cy="3005286"/>
          </a:xfrm>
          <a:prstGeom prst="rect">
            <a:avLst/>
          </a:prstGeom>
        </p:spPr>
      </p:pic>
      <p:pic>
        <p:nvPicPr>
          <p:cNvPr id="13" name="Графический объект 12" descr="Пробирки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Графический объект 18" descr="Линейка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Графический объект 20" descr="Карандаш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0E419F-44C0-4F1F-8EC5-01C0CDF064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81" y="437321"/>
            <a:ext cx="7466157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665CD66-84E8-4727-9C2D-CA2735E79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304800"/>
            <a:ext cx="8136624" cy="5989982"/>
          </a:xfr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Микроскоп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2" name="Графический объект 11" descr="Пробирки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016779-CE65-4050-974D-5C632E5B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9" y="928687"/>
            <a:ext cx="7143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  <p:pic>
          <p:nvPicPr>
            <p:cNvPr id="11" name="Графический объект 10" descr="Колба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40690-C2E7-4ADA-8D3D-2388795B4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8" y="222422"/>
            <a:ext cx="8523728" cy="62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  <p:pic>
          <p:nvPicPr>
            <p:cNvPr id="11" name="Графический объект 10" descr="Колба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9415D7-8402-4D9D-A698-FCBCA033D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5" y="197708"/>
            <a:ext cx="8687495" cy="64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0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  <p:pic>
          <p:nvPicPr>
            <p:cNvPr id="11" name="Графический объект 10" descr="Колба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3C973-1463-413D-AC4C-79FD8A3C6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197708"/>
            <a:ext cx="8683103" cy="63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  <p:pic>
          <p:nvPicPr>
            <p:cNvPr id="11" name="Графический объект 10" descr="Колба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83A0A-1120-4A53-9EAD-50BDC53C5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6" y="562232"/>
            <a:ext cx="7884438" cy="57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4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  <p:pic>
          <p:nvPicPr>
            <p:cNvPr id="11" name="Графический объект 10" descr="Колба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A96280-1755-4D5E-B164-5434522E5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518984"/>
            <a:ext cx="8122322" cy="58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pic>
          <p:nvPicPr>
            <p:cNvPr id="13" name="Графический объект 12" descr="Лабораторный стакан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017D7D-35D7-4C05-A449-53629F07B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543697"/>
            <a:ext cx="8061386" cy="59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094_TF33787325" id="{18D54F6A-308A-4375-83C4-7C47CD17DB36}" vid="{C1E13FCF-C86D-47F5-9DD1-93B3870E0AB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Лабораторная безопасность</Template>
  <TotalTime>0</TotalTime>
  <Words>13</Words>
  <Application>Microsoft Office PowerPoint</Application>
  <PresentationFormat>Широкоэкранный</PresentationFormat>
  <Paragraphs>11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забывайте... Безопасность превыше всего!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2022-11-11T17:49:18Z</dcterms:created>
  <dcterms:modified xsi:type="dcterms:W3CDTF">2022-11-13T12:15:55Z</dcterms:modified>
</cp:coreProperties>
</file>