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83" r:id="rId3"/>
    <p:sldId id="261" r:id="rId4"/>
    <p:sldId id="293" r:id="rId5"/>
    <p:sldId id="306" r:id="rId6"/>
    <p:sldId id="305" r:id="rId7"/>
    <p:sldId id="301" r:id="rId8"/>
    <p:sldId id="303" r:id="rId9"/>
    <p:sldId id="302" r:id="rId10"/>
    <p:sldId id="279" r:id="rId11"/>
    <p:sldId id="294" r:id="rId12"/>
    <p:sldId id="278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971" autoAdjust="0"/>
  </p:normalViewPr>
  <p:slideViewPr>
    <p:cSldViewPr>
      <p:cViewPr varScale="1">
        <p:scale>
          <a:sx n="71" d="100"/>
          <a:sy n="71" d="100"/>
        </p:scale>
        <p:origin x="135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C8B2AB-E5ED-4061-B48E-8B8E6868D196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5_5" csCatId="accent5" phldr="1"/>
      <dgm:spPr/>
      <dgm:t>
        <a:bodyPr/>
        <a:lstStyle/>
        <a:p>
          <a:endParaRPr lang="ru-RU"/>
        </a:p>
      </dgm:t>
    </dgm:pt>
    <dgm:pt modelId="{7577E0A0-3FEE-4431-A81B-58FD70B40B7A}">
      <dgm:prSet phldrT="[Текст]" custT="1"/>
      <dgm:spPr/>
      <dgm:t>
        <a:bodyPr/>
        <a:lstStyle/>
        <a:p>
          <a:r>
            <a:rPr lang="ru-RU" sz="2800" b="1" dirty="0" smtClean="0"/>
            <a:t>Группы «трудных» детей</a:t>
          </a:r>
          <a:endParaRPr lang="ru-RU" sz="2800" b="1" dirty="0"/>
        </a:p>
      </dgm:t>
    </dgm:pt>
    <dgm:pt modelId="{312D8C7E-4315-437F-8896-AFE306D4052E}" type="parTrans" cxnId="{8326EADB-63D8-4DF0-B6E0-84FAD8F5A764}">
      <dgm:prSet/>
      <dgm:spPr/>
      <dgm:t>
        <a:bodyPr/>
        <a:lstStyle/>
        <a:p>
          <a:endParaRPr lang="ru-RU"/>
        </a:p>
      </dgm:t>
    </dgm:pt>
    <dgm:pt modelId="{9B384084-657A-4A7C-8C0C-1C88B7F207B3}" type="sibTrans" cxnId="{8326EADB-63D8-4DF0-B6E0-84FAD8F5A764}">
      <dgm:prSet/>
      <dgm:spPr/>
      <dgm:t>
        <a:bodyPr/>
        <a:lstStyle/>
        <a:p>
          <a:endParaRPr lang="ru-RU"/>
        </a:p>
      </dgm:t>
    </dgm:pt>
    <dgm:pt modelId="{6093BCE3-B47A-4FF4-BDBD-9BD5D292588B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</a:rPr>
            <a:t>Агрессивные дети</a:t>
          </a:r>
          <a:endParaRPr lang="ru-RU" sz="2400" b="1" dirty="0">
            <a:solidFill>
              <a:schemeClr val="tx1"/>
            </a:solidFill>
          </a:endParaRPr>
        </a:p>
      </dgm:t>
    </dgm:pt>
    <dgm:pt modelId="{2BD3F9AA-1747-4C72-B232-0A0EA84D11D7}" type="parTrans" cxnId="{0C1789D3-6D52-4D37-AB51-AC09D5CD2062}">
      <dgm:prSet/>
      <dgm:spPr/>
      <dgm:t>
        <a:bodyPr/>
        <a:lstStyle/>
        <a:p>
          <a:endParaRPr lang="ru-RU"/>
        </a:p>
      </dgm:t>
    </dgm:pt>
    <dgm:pt modelId="{881D1BFD-31F4-4405-9F26-3AF1BDAECBAE}" type="sibTrans" cxnId="{0C1789D3-6D52-4D37-AB51-AC09D5CD2062}">
      <dgm:prSet/>
      <dgm:spPr/>
      <dgm:t>
        <a:bodyPr/>
        <a:lstStyle/>
        <a:p>
          <a:endParaRPr lang="ru-RU"/>
        </a:p>
      </dgm:t>
    </dgm:pt>
    <dgm:pt modelId="{20389875-7894-4084-A20A-DF8A04F6F0A9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</a:rPr>
            <a:t>Эмоционально-расторможенные дети</a:t>
          </a:r>
          <a:endParaRPr lang="ru-RU" sz="2400" b="1" dirty="0">
            <a:solidFill>
              <a:schemeClr val="tx1"/>
            </a:solidFill>
          </a:endParaRPr>
        </a:p>
      </dgm:t>
    </dgm:pt>
    <dgm:pt modelId="{E3BD2960-C2F3-4025-8E86-0910BF362669}" type="parTrans" cxnId="{8DE8BFF5-CA04-4FF9-9675-40F19AFC6CEC}">
      <dgm:prSet/>
      <dgm:spPr/>
      <dgm:t>
        <a:bodyPr/>
        <a:lstStyle/>
        <a:p>
          <a:endParaRPr lang="ru-RU"/>
        </a:p>
      </dgm:t>
    </dgm:pt>
    <dgm:pt modelId="{248E7EAB-9993-45D7-A47B-0C34F7ED3D6C}" type="sibTrans" cxnId="{8DE8BFF5-CA04-4FF9-9675-40F19AFC6CEC}">
      <dgm:prSet/>
      <dgm:spPr/>
      <dgm:t>
        <a:bodyPr/>
        <a:lstStyle/>
        <a:p>
          <a:endParaRPr lang="ru-RU"/>
        </a:p>
      </dgm:t>
    </dgm:pt>
    <dgm:pt modelId="{F5F9F204-4C08-43E8-A312-5E76BFCEB3D1}">
      <dgm:prSet phldrT="[Текст]" custT="1"/>
      <dgm:spPr/>
      <dgm:t>
        <a:bodyPr/>
        <a:lstStyle/>
        <a:p>
          <a:pPr algn="ctr"/>
          <a:r>
            <a:rPr lang="ru-RU" sz="2400" b="1" dirty="0" smtClean="0">
              <a:solidFill>
                <a:schemeClr val="tx1"/>
              </a:solidFill>
            </a:rPr>
            <a:t>Застенчивые дети</a:t>
          </a:r>
          <a:endParaRPr lang="ru-RU" sz="2400" b="1" dirty="0">
            <a:solidFill>
              <a:schemeClr val="tx1"/>
            </a:solidFill>
          </a:endParaRPr>
        </a:p>
      </dgm:t>
    </dgm:pt>
    <dgm:pt modelId="{1D15539C-3A52-4E0D-8525-2C6CCF233307}" type="parTrans" cxnId="{BB99BD5B-68FD-40E3-81BB-0E84F1496C5F}">
      <dgm:prSet/>
      <dgm:spPr/>
      <dgm:t>
        <a:bodyPr/>
        <a:lstStyle/>
        <a:p>
          <a:endParaRPr lang="ru-RU"/>
        </a:p>
      </dgm:t>
    </dgm:pt>
    <dgm:pt modelId="{A43CA9DC-F2D3-40FB-94EA-A6C592D2D491}" type="sibTrans" cxnId="{BB99BD5B-68FD-40E3-81BB-0E84F1496C5F}">
      <dgm:prSet/>
      <dgm:spPr/>
      <dgm:t>
        <a:bodyPr/>
        <a:lstStyle/>
        <a:p>
          <a:endParaRPr lang="ru-RU"/>
        </a:p>
      </dgm:t>
    </dgm:pt>
    <dgm:pt modelId="{5BC02F36-C03D-4BF6-91EF-E8FE6AAC7935}" type="pres">
      <dgm:prSet presAssocID="{31C8B2AB-E5ED-4061-B48E-8B8E6868D196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470E183-0B1C-4804-8655-ACC71F8DADB1}" type="pres">
      <dgm:prSet presAssocID="{7577E0A0-3FEE-4431-A81B-58FD70B40B7A}" presName="root1" presStyleCnt="0"/>
      <dgm:spPr/>
    </dgm:pt>
    <dgm:pt modelId="{6D9950C0-BD01-4E64-A3C9-A7B864E3393F}" type="pres">
      <dgm:prSet presAssocID="{7577E0A0-3FEE-4431-A81B-58FD70B40B7A}" presName="LevelOneTextNode" presStyleLbl="node0" presStyleIdx="0" presStyleCnt="1" custLinFactNeighborX="-441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CA1ADF8-BD24-4861-8B4F-74112924A093}" type="pres">
      <dgm:prSet presAssocID="{7577E0A0-3FEE-4431-A81B-58FD70B40B7A}" presName="level2hierChild" presStyleCnt="0"/>
      <dgm:spPr/>
    </dgm:pt>
    <dgm:pt modelId="{F8205A29-25C1-4689-8789-936F533047C8}" type="pres">
      <dgm:prSet presAssocID="{2BD3F9AA-1747-4C72-B232-0A0EA84D11D7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7CDA24DB-99A5-4592-9D13-9C82A43DBD01}" type="pres">
      <dgm:prSet presAssocID="{2BD3F9AA-1747-4C72-B232-0A0EA84D11D7}" presName="connTx" presStyleLbl="parChTrans1D2" presStyleIdx="0" presStyleCnt="3"/>
      <dgm:spPr/>
      <dgm:t>
        <a:bodyPr/>
        <a:lstStyle/>
        <a:p>
          <a:endParaRPr lang="ru-RU"/>
        </a:p>
      </dgm:t>
    </dgm:pt>
    <dgm:pt modelId="{0F6DFFE3-869B-4B90-8559-B20BBFA182A4}" type="pres">
      <dgm:prSet presAssocID="{6093BCE3-B47A-4FF4-BDBD-9BD5D292588B}" presName="root2" presStyleCnt="0"/>
      <dgm:spPr/>
    </dgm:pt>
    <dgm:pt modelId="{1C718BAD-3A47-4A79-A6F5-B23F3D0679F9}" type="pres">
      <dgm:prSet presAssocID="{6093BCE3-B47A-4FF4-BDBD-9BD5D292588B}" presName="LevelTwoTextNode" presStyleLbl="node2" presStyleIdx="0" presStyleCnt="3" custScaleX="129765" custLinFactNeighborX="1780" custLinFactNeighborY="-442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2FBCFB6-145F-4FF1-A9CD-85D669B95BD8}" type="pres">
      <dgm:prSet presAssocID="{6093BCE3-B47A-4FF4-BDBD-9BD5D292588B}" presName="level3hierChild" presStyleCnt="0"/>
      <dgm:spPr/>
    </dgm:pt>
    <dgm:pt modelId="{ED66C4CA-3CCD-4CD9-8FC1-D2066C5EB106}" type="pres">
      <dgm:prSet presAssocID="{E3BD2960-C2F3-4025-8E86-0910BF362669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45F07902-C1C2-4B49-9906-C3CFE96A2693}" type="pres">
      <dgm:prSet presAssocID="{E3BD2960-C2F3-4025-8E86-0910BF362669}" presName="connTx" presStyleLbl="parChTrans1D2" presStyleIdx="1" presStyleCnt="3"/>
      <dgm:spPr/>
      <dgm:t>
        <a:bodyPr/>
        <a:lstStyle/>
        <a:p>
          <a:endParaRPr lang="ru-RU"/>
        </a:p>
      </dgm:t>
    </dgm:pt>
    <dgm:pt modelId="{18D089DC-D747-4A9D-BDCC-93E98CEA2BE4}" type="pres">
      <dgm:prSet presAssocID="{20389875-7894-4084-A20A-DF8A04F6F0A9}" presName="root2" presStyleCnt="0"/>
      <dgm:spPr/>
    </dgm:pt>
    <dgm:pt modelId="{00B506B6-E281-4922-81C0-0B9A414B3C82}" type="pres">
      <dgm:prSet presAssocID="{20389875-7894-4084-A20A-DF8A04F6F0A9}" presName="LevelTwoTextNode" presStyleLbl="node2" presStyleIdx="1" presStyleCnt="3" custScaleX="13332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858A8E3-4DDE-408F-A3F3-E3B2F0CC0ED4}" type="pres">
      <dgm:prSet presAssocID="{20389875-7894-4084-A20A-DF8A04F6F0A9}" presName="level3hierChild" presStyleCnt="0"/>
      <dgm:spPr/>
    </dgm:pt>
    <dgm:pt modelId="{664D0760-5690-44C6-AA24-9CF68FD438CE}" type="pres">
      <dgm:prSet presAssocID="{1D15539C-3A52-4E0D-8525-2C6CCF233307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77488BEB-038C-42AF-8B67-BBF87F0BA183}" type="pres">
      <dgm:prSet presAssocID="{1D15539C-3A52-4E0D-8525-2C6CCF233307}" presName="connTx" presStyleLbl="parChTrans1D2" presStyleIdx="2" presStyleCnt="3"/>
      <dgm:spPr/>
      <dgm:t>
        <a:bodyPr/>
        <a:lstStyle/>
        <a:p>
          <a:endParaRPr lang="ru-RU"/>
        </a:p>
      </dgm:t>
    </dgm:pt>
    <dgm:pt modelId="{1B362713-480A-45BE-9B86-C2C0DA063205}" type="pres">
      <dgm:prSet presAssocID="{F5F9F204-4C08-43E8-A312-5E76BFCEB3D1}" presName="root2" presStyleCnt="0"/>
      <dgm:spPr/>
    </dgm:pt>
    <dgm:pt modelId="{665EBFEE-98D1-4654-9450-7496A209FB76}" type="pres">
      <dgm:prSet presAssocID="{F5F9F204-4C08-43E8-A312-5E76BFCEB3D1}" presName="LevelTwoTextNode" presStyleLbl="node2" presStyleIdx="2" presStyleCnt="3" custScaleX="133325" custScaleY="12572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B3AB64A-BB21-47AB-ABB1-9406C150B953}" type="pres">
      <dgm:prSet presAssocID="{F5F9F204-4C08-43E8-A312-5E76BFCEB3D1}" presName="level3hierChild" presStyleCnt="0"/>
      <dgm:spPr/>
    </dgm:pt>
  </dgm:ptLst>
  <dgm:cxnLst>
    <dgm:cxn modelId="{79F3BCF8-DE6E-4184-AE84-A290C1834F53}" type="presOf" srcId="{2BD3F9AA-1747-4C72-B232-0A0EA84D11D7}" destId="{F8205A29-25C1-4689-8789-936F533047C8}" srcOrd="0" destOrd="0" presId="urn:microsoft.com/office/officeart/2008/layout/HorizontalMultiLevelHierarchy"/>
    <dgm:cxn modelId="{6A161679-65E4-4F57-9044-30F3C0A686A8}" type="presOf" srcId="{E3BD2960-C2F3-4025-8E86-0910BF362669}" destId="{45F07902-C1C2-4B49-9906-C3CFE96A2693}" srcOrd="1" destOrd="0" presId="urn:microsoft.com/office/officeart/2008/layout/HorizontalMultiLevelHierarchy"/>
    <dgm:cxn modelId="{8DE8BFF5-CA04-4FF9-9675-40F19AFC6CEC}" srcId="{7577E0A0-3FEE-4431-A81B-58FD70B40B7A}" destId="{20389875-7894-4084-A20A-DF8A04F6F0A9}" srcOrd="1" destOrd="0" parTransId="{E3BD2960-C2F3-4025-8E86-0910BF362669}" sibTransId="{248E7EAB-9993-45D7-A47B-0C34F7ED3D6C}"/>
    <dgm:cxn modelId="{8FA971ED-271F-4E65-9AE9-ED2EA0DAFBA0}" type="presOf" srcId="{2BD3F9AA-1747-4C72-B232-0A0EA84D11D7}" destId="{7CDA24DB-99A5-4592-9D13-9C82A43DBD01}" srcOrd="1" destOrd="0" presId="urn:microsoft.com/office/officeart/2008/layout/HorizontalMultiLevelHierarchy"/>
    <dgm:cxn modelId="{8326EADB-63D8-4DF0-B6E0-84FAD8F5A764}" srcId="{31C8B2AB-E5ED-4061-B48E-8B8E6868D196}" destId="{7577E0A0-3FEE-4431-A81B-58FD70B40B7A}" srcOrd="0" destOrd="0" parTransId="{312D8C7E-4315-437F-8896-AFE306D4052E}" sibTransId="{9B384084-657A-4A7C-8C0C-1C88B7F207B3}"/>
    <dgm:cxn modelId="{4A4F7F75-0236-4E00-A9C4-92F9E296176D}" type="presOf" srcId="{1D15539C-3A52-4E0D-8525-2C6CCF233307}" destId="{664D0760-5690-44C6-AA24-9CF68FD438CE}" srcOrd="0" destOrd="0" presId="urn:microsoft.com/office/officeart/2008/layout/HorizontalMultiLevelHierarchy"/>
    <dgm:cxn modelId="{0C1789D3-6D52-4D37-AB51-AC09D5CD2062}" srcId="{7577E0A0-3FEE-4431-A81B-58FD70B40B7A}" destId="{6093BCE3-B47A-4FF4-BDBD-9BD5D292588B}" srcOrd="0" destOrd="0" parTransId="{2BD3F9AA-1747-4C72-B232-0A0EA84D11D7}" sibTransId="{881D1BFD-31F4-4405-9F26-3AF1BDAECBAE}"/>
    <dgm:cxn modelId="{47449811-7310-47DB-9F94-16D30001E551}" type="presOf" srcId="{31C8B2AB-E5ED-4061-B48E-8B8E6868D196}" destId="{5BC02F36-C03D-4BF6-91EF-E8FE6AAC7935}" srcOrd="0" destOrd="0" presId="urn:microsoft.com/office/officeart/2008/layout/HorizontalMultiLevelHierarchy"/>
    <dgm:cxn modelId="{0ACF667D-BA9E-4AD5-973F-BD75C95739F2}" type="presOf" srcId="{E3BD2960-C2F3-4025-8E86-0910BF362669}" destId="{ED66C4CA-3CCD-4CD9-8FC1-D2066C5EB106}" srcOrd="0" destOrd="0" presId="urn:microsoft.com/office/officeart/2008/layout/HorizontalMultiLevelHierarchy"/>
    <dgm:cxn modelId="{F797556E-9D98-46CA-89F5-20AD65AA4011}" type="presOf" srcId="{6093BCE3-B47A-4FF4-BDBD-9BD5D292588B}" destId="{1C718BAD-3A47-4A79-A6F5-B23F3D0679F9}" srcOrd="0" destOrd="0" presId="urn:microsoft.com/office/officeart/2008/layout/HorizontalMultiLevelHierarchy"/>
    <dgm:cxn modelId="{BB99BD5B-68FD-40E3-81BB-0E84F1496C5F}" srcId="{7577E0A0-3FEE-4431-A81B-58FD70B40B7A}" destId="{F5F9F204-4C08-43E8-A312-5E76BFCEB3D1}" srcOrd="2" destOrd="0" parTransId="{1D15539C-3A52-4E0D-8525-2C6CCF233307}" sibTransId="{A43CA9DC-F2D3-40FB-94EA-A6C592D2D491}"/>
    <dgm:cxn modelId="{2725C017-24AD-4974-B717-B97E7B9ACA30}" type="presOf" srcId="{20389875-7894-4084-A20A-DF8A04F6F0A9}" destId="{00B506B6-E281-4922-81C0-0B9A414B3C82}" srcOrd="0" destOrd="0" presId="urn:microsoft.com/office/officeart/2008/layout/HorizontalMultiLevelHierarchy"/>
    <dgm:cxn modelId="{4F6D7579-EF34-4AAC-9434-916872767BA0}" type="presOf" srcId="{1D15539C-3A52-4E0D-8525-2C6CCF233307}" destId="{77488BEB-038C-42AF-8B67-BBF87F0BA183}" srcOrd="1" destOrd="0" presId="urn:microsoft.com/office/officeart/2008/layout/HorizontalMultiLevelHierarchy"/>
    <dgm:cxn modelId="{D0A922C0-02DC-4157-8C9F-CF449C2DD107}" type="presOf" srcId="{7577E0A0-3FEE-4431-A81B-58FD70B40B7A}" destId="{6D9950C0-BD01-4E64-A3C9-A7B864E3393F}" srcOrd="0" destOrd="0" presId="urn:microsoft.com/office/officeart/2008/layout/HorizontalMultiLevelHierarchy"/>
    <dgm:cxn modelId="{087426BF-A0B5-4650-828C-B727564CCF11}" type="presOf" srcId="{F5F9F204-4C08-43E8-A312-5E76BFCEB3D1}" destId="{665EBFEE-98D1-4654-9450-7496A209FB76}" srcOrd="0" destOrd="0" presId="urn:microsoft.com/office/officeart/2008/layout/HorizontalMultiLevelHierarchy"/>
    <dgm:cxn modelId="{57E7AE07-9043-4A60-A545-A6544A1EFC05}" type="presParOf" srcId="{5BC02F36-C03D-4BF6-91EF-E8FE6AAC7935}" destId="{F470E183-0B1C-4804-8655-ACC71F8DADB1}" srcOrd="0" destOrd="0" presId="urn:microsoft.com/office/officeart/2008/layout/HorizontalMultiLevelHierarchy"/>
    <dgm:cxn modelId="{AA915B13-D6A0-46C3-8778-F12B326C904D}" type="presParOf" srcId="{F470E183-0B1C-4804-8655-ACC71F8DADB1}" destId="{6D9950C0-BD01-4E64-A3C9-A7B864E3393F}" srcOrd="0" destOrd="0" presId="urn:microsoft.com/office/officeart/2008/layout/HorizontalMultiLevelHierarchy"/>
    <dgm:cxn modelId="{6818F3B9-3BB2-4F35-A245-F13F5CB9D715}" type="presParOf" srcId="{F470E183-0B1C-4804-8655-ACC71F8DADB1}" destId="{ACA1ADF8-BD24-4861-8B4F-74112924A093}" srcOrd="1" destOrd="0" presId="urn:microsoft.com/office/officeart/2008/layout/HorizontalMultiLevelHierarchy"/>
    <dgm:cxn modelId="{A0733B70-62E5-45CF-AC4B-C6F0167E7850}" type="presParOf" srcId="{ACA1ADF8-BD24-4861-8B4F-74112924A093}" destId="{F8205A29-25C1-4689-8789-936F533047C8}" srcOrd="0" destOrd="0" presId="urn:microsoft.com/office/officeart/2008/layout/HorizontalMultiLevelHierarchy"/>
    <dgm:cxn modelId="{AE3E671F-20D8-4F0F-A1A4-E51AC6162598}" type="presParOf" srcId="{F8205A29-25C1-4689-8789-936F533047C8}" destId="{7CDA24DB-99A5-4592-9D13-9C82A43DBD01}" srcOrd="0" destOrd="0" presId="urn:microsoft.com/office/officeart/2008/layout/HorizontalMultiLevelHierarchy"/>
    <dgm:cxn modelId="{2E70BEB1-A96E-4FD8-BD76-006A37120CB8}" type="presParOf" srcId="{ACA1ADF8-BD24-4861-8B4F-74112924A093}" destId="{0F6DFFE3-869B-4B90-8559-B20BBFA182A4}" srcOrd="1" destOrd="0" presId="urn:microsoft.com/office/officeart/2008/layout/HorizontalMultiLevelHierarchy"/>
    <dgm:cxn modelId="{6B0AC932-E903-4F81-B9D2-52634FE41B37}" type="presParOf" srcId="{0F6DFFE3-869B-4B90-8559-B20BBFA182A4}" destId="{1C718BAD-3A47-4A79-A6F5-B23F3D0679F9}" srcOrd="0" destOrd="0" presId="urn:microsoft.com/office/officeart/2008/layout/HorizontalMultiLevelHierarchy"/>
    <dgm:cxn modelId="{A7CD4570-03EB-4739-89DB-DA708E413040}" type="presParOf" srcId="{0F6DFFE3-869B-4B90-8559-B20BBFA182A4}" destId="{72FBCFB6-145F-4FF1-A9CD-85D669B95BD8}" srcOrd="1" destOrd="0" presId="urn:microsoft.com/office/officeart/2008/layout/HorizontalMultiLevelHierarchy"/>
    <dgm:cxn modelId="{45DDDED8-2F4E-4D12-9374-ED18FF23C955}" type="presParOf" srcId="{ACA1ADF8-BD24-4861-8B4F-74112924A093}" destId="{ED66C4CA-3CCD-4CD9-8FC1-D2066C5EB106}" srcOrd="2" destOrd="0" presId="urn:microsoft.com/office/officeart/2008/layout/HorizontalMultiLevelHierarchy"/>
    <dgm:cxn modelId="{E86DB1CF-246F-44C2-808F-BF83248C7059}" type="presParOf" srcId="{ED66C4CA-3CCD-4CD9-8FC1-D2066C5EB106}" destId="{45F07902-C1C2-4B49-9906-C3CFE96A2693}" srcOrd="0" destOrd="0" presId="urn:microsoft.com/office/officeart/2008/layout/HorizontalMultiLevelHierarchy"/>
    <dgm:cxn modelId="{79A22F10-C96C-4F59-AAA3-9451C4452870}" type="presParOf" srcId="{ACA1ADF8-BD24-4861-8B4F-74112924A093}" destId="{18D089DC-D747-4A9D-BDCC-93E98CEA2BE4}" srcOrd="3" destOrd="0" presId="urn:microsoft.com/office/officeart/2008/layout/HorizontalMultiLevelHierarchy"/>
    <dgm:cxn modelId="{EA5D378E-E049-44BF-9CDB-F38E15F19C4D}" type="presParOf" srcId="{18D089DC-D747-4A9D-BDCC-93E98CEA2BE4}" destId="{00B506B6-E281-4922-81C0-0B9A414B3C82}" srcOrd="0" destOrd="0" presId="urn:microsoft.com/office/officeart/2008/layout/HorizontalMultiLevelHierarchy"/>
    <dgm:cxn modelId="{BA8E7859-FCFF-4F40-8BFE-9960F8CD2FED}" type="presParOf" srcId="{18D089DC-D747-4A9D-BDCC-93E98CEA2BE4}" destId="{6858A8E3-4DDE-408F-A3F3-E3B2F0CC0ED4}" srcOrd="1" destOrd="0" presId="urn:microsoft.com/office/officeart/2008/layout/HorizontalMultiLevelHierarchy"/>
    <dgm:cxn modelId="{194B838D-EBB0-489E-AD2C-9350DE802065}" type="presParOf" srcId="{ACA1ADF8-BD24-4861-8B4F-74112924A093}" destId="{664D0760-5690-44C6-AA24-9CF68FD438CE}" srcOrd="4" destOrd="0" presId="urn:microsoft.com/office/officeart/2008/layout/HorizontalMultiLevelHierarchy"/>
    <dgm:cxn modelId="{4DE351BC-780C-48DB-97AC-B98B001B0E9D}" type="presParOf" srcId="{664D0760-5690-44C6-AA24-9CF68FD438CE}" destId="{77488BEB-038C-42AF-8B67-BBF87F0BA183}" srcOrd="0" destOrd="0" presId="urn:microsoft.com/office/officeart/2008/layout/HorizontalMultiLevelHierarchy"/>
    <dgm:cxn modelId="{CA695CF7-BAA8-4495-91DF-85C36366AC71}" type="presParOf" srcId="{ACA1ADF8-BD24-4861-8B4F-74112924A093}" destId="{1B362713-480A-45BE-9B86-C2C0DA063205}" srcOrd="5" destOrd="0" presId="urn:microsoft.com/office/officeart/2008/layout/HorizontalMultiLevelHierarchy"/>
    <dgm:cxn modelId="{42A8D462-3329-4CCF-8FEC-83C0E42B01EB}" type="presParOf" srcId="{1B362713-480A-45BE-9B86-C2C0DA063205}" destId="{665EBFEE-98D1-4654-9450-7496A209FB76}" srcOrd="0" destOrd="0" presId="urn:microsoft.com/office/officeart/2008/layout/HorizontalMultiLevelHierarchy"/>
    <dgm:cxn modelId="{750ABEE3-BD59-479E-9DFE-13D89DC3EEDC}" type="presParOf" srcId="{1B362713-480A-45BE-9B86-C2C0DA063205}" destId="{5B3AB64A-BB21-47AB-ABB1-9406C150B953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C7345CA-1BDA-4DFA-BCDE-99091872C057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F812308D-451F-4690-80B1-1232A2831904}">
      <dgm:prSet phldrT="[Текст]"/>
      <dgm:spPr/>
      <dgm:t>
        <a:bodyPr/>
        <a:lstStyle/>
        <a:p>
          <a:pPr algn="ctr"/>
          <a:r>
            <a:rPr lang="ru-RU" dirty="0" smtClean="0">
              <a:latin typeface="Times New Roman" pitchFamily="18" charset="0"/>
              <a:cs typeface="Times New Roman" pitchFamily="18" charset="0"/>
            </a:rPr>
            <a:t>МУЗЫКАЛЬНАЯ И ТАНЦЕВАЛЬНАЯ ТЕРАПИЯ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B11F78FF-5C91-4D79-960D-488DF7C4B264}" type="parTrans" cxnId="{7633F222-FA30-430C-8F06-208A739CFCA1}">
      <dgm:prSet/>
      <dgm:spPr/>
      <dgm:t>
        <a:bodyPr/>
        <a:lstStyle/>
        <a:p>
          <a:endParaRPr lang="ru-RU"/>
        </a:p>
      </dgm:t>
    </dgm:pt>
    <dgm:pt modelId="{F87FC7B2-A394-41AB-9E1B-3481E18CABF5}" type="sibTrans" cxnId="{7633F222-FA30-430C-8F06-208A739CFCA1}">
      <dgm:prSet/>
      <dgm:spPr/>
      <dgm:t>
        <a:bodyPr/>
        <a:lstStyle/>
        <a:p>
          <a:endParaRPr lang="ru-RU"/>
        </a:p>
      </dgm:t>
    </dgm:pt>
    <dgm:pt modelId="{9AB25D41-3560-43D3-9422-1AA68BC3E380}">
      <dgm:prSet phldrT="[Текст]"/>
      <dgm:spPr/>
      <dgm:t>
        <a:bodyPr/>
        <a:lstStyle/>
        <a:p>
          <a:pPr algn="ctr"/>
          <a:r>
            <a:rPr lang="ru-RU" dirty="0" smtClean="0">
              <a:latin typeface="Times New Roman" pitchFamily="18" charset="0"/>
              <a:cs typeface="Times New Roman" pitchFamily="18" charset="0"/>
            </a:rPr>
            <a:t>ЛЕПКА, ПЕСОЧНАЯ ИГРОТЕРАПИЯ и др.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D93D0623-2832-4E64-9BE7-2FB9D0AF99D5}" type="parTrans" cxnId="{CB5B10ED-3604-4850-92B5-C6560EC753B7}">
      <dgm:prSet/>
      <dgm:spPr/>
      <dgm:t>
        <a:bodyPr/>
        <a:lstStyle/>
        <a:p>
          <a:endParaRPr lang="ru-RU"/>
        </a:p>
      </dgm:t>
    </dgm:pt>
    <dgm:pt modelId="{D7FA8E4D-1817-48E6-A99E-EDEA4982BEE2}" type="sibTrans" cxnId="{CB5B10ED-3604-4850-92B5-C6560EC753B7}">
      <dgm:prSet/>
      <dgm:spPr/>
      <dgm:t>
        <a:bodyPr/>
        <a:lstStyle/>
        <a:p>
          <a:endParaRPr lang="ru-RU"/>
        </a:p>
      </dgm:t>
    </dgm:pt>
    <dgm:pt modelId="{66F33C35-0E70-4330-8B26-F4EE80226835}">
      <dgm:prSet phldrT="[Текст]"/>
      <dgm:spPr/>
      <dgm:t>
        <a:bodyPr/>
        <a:lstStyle/>
        <a:p>
          <a:pPr algn="ctr"/>
          <a:r>
            <a:rPr lang="ru-RU" dirty="0" smtClean="0">
              <a:latin typeface="Times New Roman" pitchFamily="18" charset="0"/>
              <a:cs typeface="Times New Roman" pitchFamily="18" charset="0"/>
            </a:rPr>
            <a:t>РИСОВАНИЕ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39375116-F11B-4A25-94A1-F0794FEFA898}" type="sibTrans" cxnId="{344AFE8E-BB20-4D78-8A7F-9FD3BDD59F4D}">
      <dgm:prSet/>
      <dgm:spPr/>
      <dgm:t>
        <a:bodyPr/>
        <a:lstStyle/>
        <a:p>
          <a:endParaRPr lang="ru-RU"/>
        </a:p>
      </dgm:t>
    </dgm:pt>
    <dgm:pt modelId="{E1D67E87-15C3-415B-B516-7B5AB075DF32}" type="parTrans" cxnId="{344AFE8E-BB20-4D78-8A7F-9FD3BDD59F4D}">
      <dgm:prSet/>
      <dgm:spPr/>
      <dgm:t>
        <a:bodyPr/>
        <a:lstStyle/>
        <a:p>
          <a:endParaRPr lang="ru-RU"/>
        </a:p>
      </dgm:t>
    </dgm:pt>
    <dgm:pt modelId="{EB85DD9B-840A-4B89-802A-01A89251ED9C}" type="pres">
      <dgm:prSet presAssocID="{9C7345CA-1BDA-4DFA-BCDE-99091872C05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9F2FE7BB-5C63-4E70-BF6B-5FEB9C79E3C7}" type="pres">
      <dgm:prSet presAssocID="{9C7345CA-1BDA-4DFA-BCDE-99091872C057}" presName="Name1" presStyleCnt="0"/>
      <dgm:spPr/>
    </dgm:pt>
    <dgm:pt modelId="{7ADA62CA-EE51-4EA5-AA49-CB785A4823CB}" type="pres">
      <dgm:prSet presAssocID="{9C7345CA-1BDA-4DFA-BCDE-99091872C057}" presName="cycle" presStyleCnt="0"/>
      <dgm:spPr/>
    </dgm:pt>
    <dgm:pt modelId="{5C6D361B-FCFB-482D-BC99-88352658D4E0}" type="pres">
      <dgm:prSet presAssocID="{9C7345CA-1BDA-4DFA-BCDE-99091872C057}" presName="srcNode" presStyleLbl="node1" presStyleIdx="0" presStyleCnt="3"/>
      <dgm:spPr/>
    </dgm:pt>
    <dgm:pt modelId="{0276D569-64B7-4083-9CF7-2E90597B9139}" type="pres">
      <dgm:prSet presAssocID="{9C7345CA-1BDA-4DFA-BCDE-99091872C057}" presName="conn" presStyleLbl="parChTrans1D2" presStyleIdx="0" presStyleCnt="1"/>
      <dgm:spPr/>
      <dgm:t>
        <a:bodyPr/>
        <a:lstStyle/>
        <a:p>
          <a:endParaRPr lang="ru-RU"/>
        </a:p>
      </dgm:t>
    </dgm:pt>
    <dgm:pt modelId="{A1573DC4-0E60-4F2F-9CA5-F1AD29A03D01}" type="pres">
      <dgm:prSet presAssocID="{9C7345CA-1BDA-4DFA-BCDE-99091872C057}" presName="extraNode" presStyleLbl="node1" presStyleIdx="0" presStyleCnt="3"/>
      <dgm:spPr/>
    </dgm:pt>
    <dgm:pt modelId="{5A64577B-B7D3-4547-836C-6F79A03D24A9}" type="pres">
      <dgm:prSet presAssocID="{9C7345CA-1BDA-4DFA-BCDE-99091872C057}" presName="dstNode" presStyleLbl="node1" presStyleIdx="0" presStyleCnt="3"/>
      <dgm:spPr/>
    </dgm:pt>
    <dgm:pt modelId="{A9D9833F-7D27-4E61-99D4-0C9B2E0C38AF}" type="pres">
      <dgm:prSet presAssocID="{66F33C35-0E70-4330-8B26-F4EE80226835}" presName="text_1" presStyleLbl="node1" presStyleIdx="0" presStyleCnt="3" custLinFactNeighborX="-1510" custLinFactNeighborY="8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82A1EE-2093-4611-9B34-2D41CC1B4E9F}" type="pres">
      <dgm:prSet presAssocID="{66F33C35-0E70-4330-8B26-F4EE80226835}" presName="accent_1" presStyleCnt="0"/>
      <dgm:spPr/>
    </dgm:pt>
    <dgm:pt modelId="{C9D61700-6964-4E46-A01B-98D7A3F742C1}" type="pres">
      <dgm:prSet presAssocID="{66F33C35-0E70-4330-8B26-F4EE80226835}" presName="accentRepeatNode" presStyleLbl="solidFgAcc1" presStyleIdx="0" presStyleCnt="3"/>
      <dgm:spPr/>
    </dgm:pt>
    <dgm:pt modelId="{2126BDBA-0B97-46C5-BBA1-A9201D322212}" type="pres">
      <dgm:prSet presAssocID="{F812308D-451F-4690-80B1-1232A2831904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9701D0-0F2B-4283-90BC-067E8159CE2C}" type="pres">
      <dgm:prSet presAssocID="{F812308D-451F-4690-80B1-1232A2831904}" presName="accent_2" presStyleCnt="0"/>
      <dgm:spPr/>
    </dgm:pt>
    <dgm:pt modelId="{C6AB14EF-8709-4C97-AD03-E7448052586E}" type="pres">
      <dgm:prSet presAssocID="{F812308D-451F-4690-80B1-1232A2831904}" presName="accentRepeatNode" presStyleLbl="solidFgAcc1" presStyleIdx="1" presStyleCnt="3"/>
      <dgm:spPr/>
    </dgm:pt>
    <dgm:pt modelId="{411C0E07-9FE4-4F8D-B529-12E74CC38283}" type="pres">
      <dgm:prSet presAssocID="{9AB25D41-3560-43D3-9422-1AA68BC3E380}" presName="text_3" presStyleLbl="node1" presStyleIdx="2" presStyleCnt="3" custScaleX="1034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F51E53-9146-473E-A4E8-566F9BA9E5D5}" type="pres">
      <dgm:prSet presAssocID="{9AB25D41-3560-43D3-9422-1AA68BC3E380}" presName="accent_3" presStyleCnt="0"/>
      <dgm:spPr/>
    </dgm:pt>
    <dgm:pt modelId="{30C8C640-A1C8-4996-9648-833C69ABE491}" type="pres">
      <dgm:prSet presAssocID="{9AB25D41-3560-43D3-9422-1AA68BC3E380}" presName="accentRepeatNode" presStyleLbl="solidFgAcc1" presStyleIdx="2" presStyleCnt="3"/>
      <dgm:spPr/>
    </dgm:pt>
  </dgm:ptLst>
  <dgm:cxnLst>
    <dgm:cxn modelId="{36EF2A25-3B5F-4C81-85A0-2F100210B031}" type="presOf" srcId="{39375116-F11B-4A25-94A1-F0794FEFA898}" destId="{0276D569-64B7-4083-9CF7-2E90597B9139}" srcOrd="0" destOrd="0" presId="urn:microsoft.com/office/officeart/2008/layout/VerticalCurvedList"/>
    <dgm:cxn modelId="{3A06061C-65C1-45EA-BF1C-F4F5B7486FB9}" type="presOf" srcId="{66F33C35-0E70-4330-8B26-F4EE80226835}" destId="{A9D9833F-7D27-4E61-99D4-0C9B2E0C38AF}" srcOrd="0" destOrd="0" presId="urn:microsoft.com/office/officeart/2008/layout/VerticalCurvedList"/>
    <dgm:cxn modelId="{7633F222-FA30-430C-8F06-208A739CFCA1}" srcId="{9C7345CA-1BDA-4DFA-BCDE-99091872C057}" destId="{F812308D-451F-4690-80B1-1232A2831904}" srcOrd="1" destOrd="0" parTransId="{B11F78FF-5C91-4D79-960D-488DF7C4B264}" sibTransId="{F87FC7B2-A394-41AB-9E1B-3481E18CABF5}"/>
    <dgm:cxn modelId="{CB5B10ED-3604-4850-92B5-C6560EC753B7}" srcId="{9C7345CA-1BDA-4DFA-BCDE-99091872C057}" destId="{9AB25D41-3560-43D3-9422-1AA68BC3E380}" srcOrd="2" destOrd="0" parTransId="{D93D0623-2832-4E64-9BE7-2FB9D0AF99D5}" sibTransId="{D7FA8E4D-1817-48E6-A99E-EDEA4982BEE2}"/>
    <dgm:cxn modelId="{846E3130-7DD1-49E7-9D73-44DA6B3C659B}" type="presOf" srcId="{9AB25D41-3560-43D3-9422-1AA68BC3E380}" destId="{411C0E07-9FE4-4F8D-B529-12E74CC38283}" srcOrd="0" destOrd="0" presId="urn:microsoft.com/office/officeart/2008/layout/VerticalCurvedList"/>
    <dgm:cxn modelId="{601DB287-FF45-4653-95C7-0275ECED8290}" type="presOf" srcId="{9C7345CA-1BDA-4DFA-BCDE-99091872C057}" destId="{EB85DD9B-840A-4B89-802A-01A89251ED9C}" srcOrd="0" destOrd="0" presId="urn:microsoft.com/office/officeart/2008/layout/VerticalCurvedList"/>
    <dgm:cxn modelId="{344AFE8E-BB20-4D78-8A7F-9FD3BDD59F4D}" srcId="{9C7345CA-1BDA-4DFA-BCDE-99091872C057}" destId="{66F33C35-0E70-4330-8B26-F4EE80226835}" srcOrd="0" destOrd="0" parTransId="{E1D67E87-15C3-415B-B516-7B5AB075DF32}" sibTransId="{39375116-F11B-4A25-94A1-F0794FEFA898}"/>
    <dgm:cxn modelId="{24035C71-3325-4F97-97BE-1D4150936DC2}" type="presOf" srcId="{F812308D-451F-4690-80B1-1232A2831904}" destId="{2126BDBA-0B97-46C5-BBA1-A9201D322212}" srcOrd="0" destOrd="0" presId="urn:microsoft.com/office/officeart/2008/layout/VerticalCurvedList"/>
    <dgm:cxn modelId="{62D440BD-083D-48BB-8AB6-49F90F1A9A2A}" type="presParOf" srcId="{EB85DD9B-840A-4B89-802A-01A89251ED9C}" destId="{9F2FE7BB-5C63-4E70-BF6B-5FEB9C79E3C7}" srcOrd="0" destOrd="0" presId="urn:microsoft.com/office/officeart/2008/layout/VerticalCurvedList"/>
    <dgm:cxn modelId="{93626229-E6E5-4D9F-9548-29FA4D746F4A}" type="presParOf" srcId="{9F2FE7BB-5C63-4E70-BF6B-5FEB9C79E3C7}" destId="{7ADA62CA-EE51-4EA5-AA49-CB785A4823CB}" srcOrd="0" destOrd="0" presId="urn:microsoft.com/office/officeart/2008/layout/VerticalCurvedList"/>
    <dgm:cxn modelId="{5D80F5F6-0916-4325-AE43-37442FB9F5E2}" type="presParOf" srcId="{7ADA62CA-EE51-4EA5-AA49-CB785A4823CB}" destId="{5C6D361B-FCFB-482D-BC99-88352658D4E0}" srcOrd="0" destOrd="0" presId="urn:microsoft.com/office/officeart/2008/layout/VerticalCurvedList"/>
    <dgm:cxn modelId="{037DC51F-7D5F-4775-8771-3EACCA966AAF}" type="presParOf" srcId="{7ADA62CA-EE51-4EA5-AA49-CB785A4823CB}" destId="{0276D569-64B7-4083-9CF7-2E90597B9139}" srcOrd="1" destOrd="0" presId="urn:microsoft.com/office/officeart/2008/layout/VerticalCurvedList"/>
    <dgm:cxn modelId="{0F0F8129-9F29-4330-9FFA-A8AAA82C44ED}" type="presParOf" srcId="{7ADA62CA-EE51-4EA5-AA49-CB785A4823CB}" destId="{A1573DC4-0E60-4F2F-9CA5-F1AD29A03D01}" srcOrd="2" destOrd="0" presId="urn:microsoft.com/office/officeart/2008/layout/VerticalCurvedList"/>
    <dgm:cxn modelId="{39F94E72-9B08-421E-A192-6E0EE8B8D60C}" type="presParOf" srcId="{7ADA62CA-EE51-4EA5-AA49-CB785A4823CB}" destId="{5A64577B-B7D3-4547-836C-6F79A03D24A9}" srcOrd="3" destOrd="0" presId="urn:microsoft.com/office/officeart/2008/layout/VerticalCurvedList"/>
    <dgm:cxn modelId="{416CF430-5CFD-4354-A4E9-E676D963DFC9}" type="presParOf" srcId="{9F2FE7BB-5C63-4E70-BF6B-5FEB9C79E3C7}" destId="{A9D9833F-7D27-4E61-99D4-0C9B2E0C38AF}" srcOrd="1" destOrd="0" presId="urn:microsoft.com/office/officeart/2008/layout/VerticalCurvedList"/>
    <dgm:cxn modelId="{FA0729CD-E4D9-4A04-8EF8-50FD7213076C}" type="presParOf" srcId="{9F2FE7BB-5C63-4E70-BF6B-5FEB9C79E3C7}" destId="{9A82A1EE-2093-4611-9B34-2D41CC1B4E9F}" srcOrd="2" destOrd="0" presId="urn:microsoft.com/office/officeart/2008/layout/VerticalCurvedList"/>
    <dgm:cxn modelId="{0CABF56C-E0D8-45A5-9182-D70A625B0A87}" type="presParOf" srcId="{9A82A1EE-2093-4611-9B34-2D41CC1B4E9F}" destId="{C9D61700-6964-4E46-A01B-98D7A3F742C1}" srcOrd="0" destOrd="0" presId="urn:microsoft.com/office/officeart/2008/layout/VerticalCurvedList"/>
    <dgm:cxn modelId="{7D950C24-5330-45C7-8C38-91F2F42E536F}" type="presParOf" srcId="{9F2FE7BB-5C63-4E70-BF6B-5FEB9C79E3C7}" destId="{2126BDBA-0B97-46C5-BBA1-A9201D322212}" srcOrd="3" destOrd="0" presId="urn:microsoft.com/office/officeart/2008/layout/VerticalCurvedList"/>
    <dgm:cxn modelId="{1D8C56A1-EC48-4EC9-B3BE-D7A5A2C60339}" type="presParOf" srcId="{9F2FE7BB-5C63-4E70-BF6B-5FEB9C79E3C7}" destId="{DC9701D0-0F2B-4283-90BC-067E8159CE2C}" srcOrd="4" destOrd="0" presId="urn:microsoft.com/office/officeart/2008/layout/VerticalCurvedList"/>
    <dgm:cxn modelId="{0E8BDD47-ACCA-4157-85D2-F863A0B4840C}" type="presParOf" srcId="{DC9701D0-0F2B-4283-90BC-067E8159CE2C}" destId="{C6AB14EF-8709-4C97-AD03-E7448052586E}" srcOrd="0" destOrd="0" presId="urn:microsoft.com/office/officeart/2008/layout/VerticalCurvedList"/>
    <dgm:cxn modelId="{5DF5AA49-27A0-4D09-A6AF-F933BF8C995A}" type="presParOf" srcId="{9F2FE7BB-5C63-4E70-BF6B-5FEB9C79E3C7}" destId="{411C0E07-9FE4-4F8D-B529-12E74CC38283}" srcOrd="5" destOrd="0" presId="urn:microsoft.com/office/officeart/2008/layout/VerticalCurvedList"/>
    <dgm:cxn modelId="{C8097A77-914D-4EC6-B487-3B2521ADE081}" type="presParOf" srcId="{9F2FE7BB-5C63-4E70-BF6B-5FEB9C79E3C7}" destId="{E8F51E53-9146-473E-A4E8-566F9BA9E5D5}" srcOrd="6" destOrd="0" presId="urn:microsoft.com/office/officeart/2008/layout/VerticalCurvedList"/>
    <dgm:cxn modelId="{EE38B70D-5FAD-46A3-ABF0-46E6FD2E8CE7}" type="presParOf" srcId="{E8F51E53-9146-473E-A4E8-566F9BA9E5D5}" destId="{30C8C640-A1C8-4996-9648-833C69ABE49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4D0760-5690-44C6-AA24-9CF68FD438CE}">
      <dsp:nvSpPr>
        <dsp:cNvPr id="0" name=""/>
        <dsp:cNvSpPr/>
      </dsp:nvSpPr>
      <dsp:spPr>
        <a:xfrm>
          <a:off x="1185500" y="2262981"/>
          <a:ext cx="600863" cy="10728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00431" y="0"/>
              </a:lnTo>
              <a:lnTo>
                <a:pt x="300431" y="1072817"/>
              </a:lnTo>
              <a:lnTo>
                <a:pt x="600863" y="1072817"/>
              </a:lnTo>
            </a:path>
          </a:pathLst>
        </a:custGeom>
        <a:noFill/>
        <a:ln w="254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455191" y="2768649"/>
        <a:ext cx="61481" cy="61481"/>
      </dsp:txXfrm>
    </dsp:sp>
    <dsp:sp modelId="{ED66C4CA-3CCD-4CD9-8FC1-D2066C5EB106}">
      <dsp:nvSpPr>
        <dsp:cNvPr id="0" name=""/>
        <dsp:cNvSpPr/>
      </dsp:nvSpPr>
      <dsp:spPr>
        <a:xfrm>
          <a:off x="1185500" y="2152584"/>
          <a:ext cx="600863" cy="110397"/>
        </a:xfrm>
        <a:custGeom>
          <a:avLst/>
          <a:gdLst/>
          <a:ahLst/>
          <a:cxnLst/>
          <a:rect l="0" t="0" r="0" b="0"/>
          <a:pathLst>
            <a:path>
              <a:moveTo>
                <a:pt x="0" y="110397"/>
              </a:moveTo>
              <a:lnTo>
                <a:pt x="300431" y="110397"/>
              </a:lnTo>
              <a:lnTo>
                <a:pt x="300431" y="0"/>
              </a:lnTo>
              <a:lnTo>
                <a:pt x="600863" y="0"/>
              </a:lnTo>
            </a:path>
          </a:pathLst>
        </a:custGeom>
        <a:noFill/>
        <a:ln w="254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470658" y="2192509"/>
        <a:ext cx="30546" cy="30546"/>
      </dsp:txXfrm>
    </dsp:sp>
    <dsp:sp modelId="{F8205A29-25C1-4689-8789-936F533047C8}">
      <dsp:nvSpPr>
        <dsp:cNvPr id="0" name=""/>
        <dsp:cNvSpPr/>
      </dsp:nvSpPr>
      <dsp:spPr>
        <a:xfrm>
          <a:off x="1185500" y="1041823"/>
          <a:ext cx="650972" cy="1221158"/>
        </a:xfrm>
        <a:custGeom>
          <a:avLst/>
          <a:gdLst/>
          <a:ahLst/>
          <a:cxnLst/>
          <a:rect l="0" t="0" r="0" b="0"/>
          <a:pathLst>
            <a:path>
              <a:moveTo>
                <a:pt x="0" y="1221158"/>
              </a:moveTo>
              <a:lnTo>
                <a:pt x="325486" y="1221158"/>
              </a:lnTo>
              <a:lnTo>
                <a:pt x="325486" y="0"/>
              </a:lnTo>
              <a:lnTo>
                <a:pt x="650972" y="0"/>
              </a:lnTo>
            </a:path>
          </a:pathLst>
        </a:custGeom>
        <a:noFill/>
        <a:ln w="254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476390" y="1617806"/>
        <a:ext cx="69191" cy="69191"/>
      </dsp:txXfrm>
    </dsp:sp>
    <dsp:sp modelId="{6D9950C0-BD01-4E64-A3C9-A7B864E3393F}">
      <dsp:nvSpPr>
        <dsp:cNvPr id="0" name=""/>
        <dsp:cNvSpPr/>
      </dsp:nvSpPr>
      <dsp:spPr>
        <a:xfrm rot="16200000">
          <a:off x="-1502190" y="1833854"/>
          <a:ext cx="4517127" cy="858254"/>
        </a:xfrm>
        <a:prstGeom prst="rect">
          <a:avLst/>
        </a:prstGeom>
        <a:solidFill>
          <a:schemeClr val="accent5">
            <a:alpha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Группы «трудных» детей</a:t>
          </a:r>
          <a:endParaRPr lang="ru-RU" sz="2800" b="1" kern="1200" dirty="0"/>
        </a:p>
      </dsp:txBody>
      <dsp:txXfrm>
        <a:off x="-1502190" y="1833854"/>
        <a:ext cx="4517127" cy="858254"/>
      </dsp:txXfrm>
    </dsp:sp>
    <dsp:sp modelId="{1C718BAD-3A47-4A79-A6F5-B23F3D0679F9}">
      <dsp:nvSpPr>
        <dsp:cNvPr id="0" name=""/>
        <dsp:cNvSpPr/>
      </dsp:nvSpPr>
      <dsp:spPr>
        <a:xfrm>
          <a:off x="1836472" y="612695"/>
          <a:ext cx="3652980" cy="858254"/>
        </a:xfrm>
        <a:prstGeom prst="rect">
          <a:avLst/>
        </a:prstGeom>
        <a:solidFill>
          <a:schemeClr val="accent5">
            <a:alpha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</a:rPr>
            <a:t>Агрессивные дети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1836472" y="612695"/>
        <a:ext cx="3652980" cy="858254"/>
      </dsp:txXfrm>
    </dsp:sp>
    <dsp:sp modelId="{00B506B6-E281-4922-81C0-0B9A414B3C82}">
      <dsp:nvSpPr>
        <dsp:cNvPr id="0" name=""/>
        <dsp:cNvSpPr/>
      </dsp:nvSpPr>
      <dsp:spPr>
        <a:xfrm>
          <a:off x="1786363" y="1723457"/>
          <a:ext cx="3753197" cy="858254"/>
        </a:xfrm>
        <a:prstGeom prst="rect">
          <a:avLst/>
        </a:prstGeom>
        <a:solidFill>
          <a:schemeClr val="accent5">
            <a:alpha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</a:rPr>
            <a:t>Эмоционально-расторможенные дети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1786363" y="1723457"/>
        <a:ext cx="3753197" cy="858254"/>
      </dsp:txXfrm>
    </dsp:sp>
    <dsp:sp modelId="{665EBFEE-98D1-4654-9450-7496A209FB76}">
      <dsp:nvSpPr>
        <dsp:cNvPr id="0" name=""/>
        <dsp:cNvSpPr/>
      </dsp:nvSpPr>
      <dsp:spPr>
        <a:xfrm>
          <a:off x="1786363" y="2796274"/>
          <a:ext cx="3753197" cy="1079048"/>
        </a:xfrm>
        <a:prstGeom prst="rect">
          <a:avLst/>
        </a:prstGeom>
        <a:solidFill>
          <a:schemeClr val="accent5">
            <a:alpha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</a:rPr>
            <a:t>Застенчивые дети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1786363" y="2796274"/>
        <a:ext cx="3753197" cy="10790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76D569-64B7-4083-9CF7-2E90597B9139}">
      <dsp:nvSpPr>
        <dsp:cNvPr id="0" name=""/>
        <dsp:cNvSpPr/>
      </dsp:nvSpPr>
      <dsp:spPr>
        <a:xfrm>
          <a:off x="-5193694" y="-785678"/>
          <a:ext cx="6107862" cy="6107862"/>
        </a:xfrm>
        <a:prstGeom prst="blockArc">
          <a:avLst>
            <a:gd name="adj1" fmla="val 18900000"/>
            <a:gd name="adj2" fmla="val 2700000"/>
            <a:gd name="adj3" fmla="val 354"/>
          </a:avLst>
        </a:pr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D9833F-7D27-4E61-99D4-0C9B2E0C38AF}">
      <dsp:nvSpPr>
        <dsp:cNvPr id="0" name=""/>
        <dsp:cNvSpPr/>
      </dsp:nvSpPr>
      <dsp:spPr>
        <a:xfrm>
          <a:off x="451032" y="461725"/>
          <a:ext cx="7537329" cy="90730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017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РИСОВАНИЕ</a:t>
          </a:r>
          <a:endParaRPr lang="ru-RU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51032" y="461725"/>
        <a:ext cx="7537329" cy="907301"/>
      </dsp:txXfrm>
    </dsp:sp>
    <dsp:sp modelId="{C9D61700-6964-4E46-A01B-98D7A3F742C1}">
      <dsp:nvSpPr>
        <dsp:cNvPr id="0" name=""/>
        <dsp:cNvSpPr/>
      </dsp:nvSpPr>
      <dsp:spPr>
        <a:xfrm>
          <a:off x="-2217" y="340237"/>
          <a:ext cx="1134126" cy="113412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2126BDBA-0B97-46C5-BBA1-A9201D322212}">
      <dsp:nvSpPr>
        <dsp:cNvPr id="0" name=""/>
        <dsp:cNvSpPr/>
      </dsp:nvSpPr>
      <dsp:spPr>
        <a:xfrm>
          <a:off x="894649" y="1814602"/>
          <a:ext cx="7207525" cy="907301"/>
        </a:xfrm>
        <a:prstGeom prst="rect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tint val="50000"/>
                <a:satMod val="300000"/>
              </a:schemeClr>
            </a:gs>
            <a:gs pos="35000">
              <a:schemeClr val="accent2">
                <a:hueOff val="2340759"/>
                <a:satOff val="-2919"/>
                <a:lumOff val="686"/>
                <a:alphaOff val="0"/>
                <a:tint val="37000"/>
                <a:satMod val="30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017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МУЗЫКАЛЬНАЯ И ТАНЦЕВАЛЬНАЯ ТЕРАПИЯ</a:t>
          </a:r>
          <a:endParaRPr lang="ru-RU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894649" y="1814602"/>
        <a:ext cx="7207525" cy="907301"/>
      </dsp:txXfrm>
    </dsp:sp>
    <dsp:sp modelId="{C6AB14EF-8709-4C97-AD03-E7448052586E}">
      <dsp:nvSpPr>
        <dsp:cNvPr id="0" name=""/>
        <dsp:cNvSpPr/>
      </dsp:nvSpPr>
      <dsp:spPr>
        <a:xfrm>
          <a:off x="327586" y="1701189"/>
          <a:ext cx="1134126" cy="113412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411C0E07-9FE4-4F8D-B529-12E74CC38283}">
      <dsp:nvSpPr>
        <dsp:cNvPr id="0" name=""/>
        <dsp:cNvSpPr/>
      </dsp:nvSpPr>
      <dsp:spPr>
        <a:xfrm>
          <a:off x="435203" y="3175553"/>
          <a:ext cx="7796613" cy="907301"/>
        </a:xfrm>
        <a:prstGeom prst="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50000"/>
                <a:satMod val="300000"/>
              </a:schemeClr>
            </a:gs>
            <a:gs pos="35000">
              <a:schemeClr val="accent2">
                <a:hueOff val="4681519"/>
                <a:satOff val="-5839"/>
                <a:lumOff val="1373"/>
                <a:alphaOff val="0"/>
                <a:tint val="37000"/>
                <a:satMod val="30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017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ЛЕПКА, ПЕСОЧНАЯ ИГРОТЕРАПИЯ и др.</a:t>
          </a:r>
          <a:endParaRPr lang="ru-RU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35203" y="3175553"/>
        <a:ext cx="7796613" cy="907301"/>
      </dsp:txXfrm>
    </dsp:sp>
    <dsp:sp modelId="{30C8C640-A1C8-4996-9648-833C69ABE491}">
      <dsp:nvSpPr>
        <dsp:cNvPr id="0" name=""/>
        <dsp:cNvSpPr/>
      </dsp:nvSpPr>
      <dsp:spPr>
        <a:xfrm>
          <a:off x="-2217" y="3062140"/>
          <a:ext cx="1134126" cy="113412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346930-B223-4A53-97AF-7E21627C7926}" type="datetimeFigureOut">
              <a:rPr lang="ru-RU" smtClean="0"/>
              <a:pPr/>
              <a:t>08.12.2022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E1D82E-BD35-4895-9E71-3138CF7AC7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9660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E1D82E-BD35-4895-9E71-3138CF7AC730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4776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E1D82E-BD35-4895-9E71-3138CF7AC730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915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039B4-C6C9-4014-983E-700A81EF04D8}" type="datetimeFigureOut">
              <a:rPr lang="ru-RU"/>
              <a:pPr>
                <a:defRPr/>
              </a:pPr>
              <a:t>08.12.2022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D528A-13F1-4C46-80B6-D667B8A30B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F9F7F-5352-40D1-BD8E-9BA614EAEF03}" type="datetimeFigureOut">
              <a:rPr lang="ru-RU"/>
              <a:pPr>
                <a:defRPr/>
              </a:pPr>
              <a:t>08.12.2022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B9D75-5F4A-4397-B546-220AD97F79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A8855-9A38-465B-8435-939E589A421F}" type="datetimeFigureOut">
              <a:rPr lang="ru-RU"/>
              <a:pPr>
                <a:defRPr/>
              </a:pPr>
              <a:t>08.12.2022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72D64-D744-4C39-9201-9AD5484F53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B773A-858B-4ACA-997D-B254E9562280}" type="datetimeFigureOut">
              <a:rPr lang="ru-RU"/>
              <a:pPr>
                <a:defRPr/>
              </a:pPr>
              <a:t>08.12.2022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1C146-BA75-4B7B-86BB-71441EB82E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9DAFD-1D76-42C4-857E-A7DE42CCB818}" type="datetimeFigureOut">
              <a:rPr lang="ru-RU"/>
              <a:pPr>
                <a:defRPr/>
              </a:pPr>
              <a:t>08.12.2022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0668C-9557-4892-BC2C-42735A645F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D4239-3145-4FE3-9BF4-6D02C9016048}" type="datetimeFigureOut">
              <a:rPr lang="ru-RU"/>
              <a:pPr>
                <a:defRPr/>
              </a:pPr>
              <a:t>08.12.2022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385EA-A441-4493-BEC5-677137EACE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360F8-2D34-45AE-9C30-B2BC02A8A8F0}" type="datetimeFigureOut">
              <a:rPr lang="ru-RU"/>
              <a:pPr>
                <a:defRPr/>
              </a:pPr>
              <a:t>08.12.2022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B466D-0730-4723-A816-856EBD3CB1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A5BF8-CEFF-4498-9E5B-0659B1BEA140}" type="datetimeFigureOut">
              <a:rPr lang="ru-RU"/>
              <a:pPr>
                <a:defRPr/>
              </a:pPr>
              <a:t>08.12.2022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411B1-DBE8-4504-9E58-03DE57CD9B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52A29-64BE-47EC-A752-C8237B6688A4}" type="datetimeFigureOut">
              <a:rPr lang="ru-RU"/>
              <a:pPr>
                <a:defRPr/>
              </a:pPr>
              <a:t>08.12.2022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7791E-071A-435A-9D78-115F50E04F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AE6D3-526A-4EA5-9047-E4221578B1B7}" type="datetimeFigureOut">
              <a:rPr lang="ru-RU"/>
              <a:pPr>
                <a:defRPr/>
              </a:pPr>
              <a:t>08.12.2022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A9D2F-F98D-4F0F-8F02-8D6D8CF8A8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9C37D-6148-4073-A707-89C011CF4259}" type="datetimeFigureOut">
              <a:rPr lang="ru-RU"/>
              <a:pPr>
                <a:defRPr/>
              </a:pPr>
              <a:t>08.12.2022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F4AC6-615E-4D93-8FB4-7688C78EC8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9B792C-5FB1-435C-9C95-B405F1DDDF59}" type="datetimeFigureOut">
              <a:rPr lang="ru-RU"/>
              <a:pPr>
                <a:defRPr/>
              </a:pPr>
              <a:t>08.12.2022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1530D3-511C-4B54-ADD1-26E4A84C04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1357290" y="3717033"/>
            <a:ext cx="7358063" cy="1640794"/>
          </a:xfrm>
        </p:spPr>
        <p:txBody>
          <a:bodyPr/>
          <a:lstStyle/>
          <a:p>
            <a:r>
              <a:rPr lang="ru-RU" b="1" i="1" dirty="0" smtClean="0"/>
              <a:t>МКДОУ</a:t>
            </a: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214282" y="214290"/>
            <a:ext cx="8644030" cy="571504"/>
          </a:xfrm>
        </p:spPr>
        <p:txBody>
          <a:bodyPr/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Педагог-психолог МКДОУ  </a:t>
            </a:r>
            <a:r>
              <a:rPr lang="ru-RU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дс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№72 г.п. Петров Вал Эклер Е.В. </a:t>
            </a:r>
            <a:endParaRPr lang="ru-RU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678" y="1857364"/>
            <a:ext cx="5810291" cy="435771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139952" y="3786190"/>
            <a:ext cx="488501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«Рисуем, творим, создаем       вместе с детьми»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(использование арт-терапевтических техник с детьми-дошкольниками)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086434"/>
            <a:ext cx="4388296" cy="3291222"/>
          </a:xfrm>
        </p:spPr>
      </p:pic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356992"/>
            <a:ext cx="4416723" cy="331254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73"/>
            <a:ext cx="9168525" cy="6857999"/>
          </a:xfrm>
        </p:spPr>
      </p:pic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785786" y="1714488"/>
            <a:ext cx="8143932" cy="2362585"/>
          </a:xfrm>
        </p:spPr>
        <p:txBody>
          <a:bodyPr/>
          <a:lstStyle/>
          <a:p>
            <a:pPr marL="0" indent="0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000100" y="1714488"/>
            <a:ext cx="75724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ln w="10541" cmpd="sng">
                  <a:solidFill>
                    <a:schemeClr val="accent1">
                      <a:lumMod val="60000"/>
                      <a:lumOff val="4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РИСУЕМ, СОЗДАЕМ, ТВОРИМ ВМЕСТЕ С ДЕТЬМИ!</a:t>
            </a:r>
          </a:p>
          <a:p>
            <a:pPr algn="ctr"/>
            <a:endParaRPr lang="ru-RU" sz="3600" b="1" i="1" dirty="0">
              <a:ln w="10541" cmpd="sng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8443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691680" y="3933056"/>
            <a:ext cx="698477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  <a:p>
            <a:pPr algn="ctr"/>
            <a:r>
              <a:rPr lang="ru-RU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Вами творила</a:t>
            </a:r>
          </a:p>
          <a:p>
            <a:pPr algn="ctr"/>
            <a:r>
              <a:rPr lang="ru-RU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Елена Владимировна Эклер </a:t>
            </a:r>
            <a:endParaRPr lang="ru-RU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7975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66" y="0"/>
            <a:ext cx="9160492" cy="6858000"/>
          </a:xfrm>
        </p:spPr>
      </p:pic>
      <p:graphicFrame>
        <p:nvGraphicFramePr>
          <p:cNvPr id="8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4822827"/>
              </p:ext>
            </p:extLst>
          </p:nvPr>
        </p:nvGraphicFramePr>
        <p:xfrm>
          <a:off x="2987824" y="1196752"/>
          <a:ext cx="5904656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03044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1" y="0"/>
            <a:ext cx="9127858" cy="6858000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714612" y="1071546"/>
            <a:ext cx="3009516" cy="5054617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М.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Либману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арт-терапия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это использование средств искусства для передачи чувств и иных проявлений психики человека с целью изменения структуры его мироощущения.</a:t>
            </a:r>
          </a:p>
          <a:p>
            <a:pPr marL="0" indent="0" algn="ctr">
              <a:buNone/>
            </a:pPr>
            <a:endParaRPr lang="ru-RU" sz="2000" b="1" i="1" u="sng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929322" y="1142984"/>
            <a:ext cx="3000397" cy="528641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основе современного определения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арт-терапии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лежат понятия экспрессии, коммуникации, символизации, с действием которых и связано художественное творчество.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5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07"/>
            <a:ext cx="9144000" cy="6946546"/>
          </a:xfrm>
        </p:spPr>
      </p:pic>
      <p:graphicFrame>
        <p:nvGraphicFramePr>
          <p:cNvPr id="5" name="Объект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0114964"/>
              </p:ext>
            </p:extLst>
          </p:nvPr>
        </p:nvGraphicFramePr>
        <p:xfrm>
          <a:off x="467544" y="620687"/>
          <a:ext cx="8229600" cy="45365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57158" y="214290"/>
            <a:ext cx="8572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КАКОЙ МОЖЕТ БЫТЬ АРТ-ТЕРАПИЯ? </a:t>
            </a:r>
            <a:endParaRPr lang="ru-RU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9322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7504" y="1844824"/>
            <a:ext cx="3600400" cy="47991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827364" y="2780928"/>
            <a:ext cx="5137124" cy="3891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1780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f211e0dee97e99f92e79b2b2af1685db_800x60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077242"/>
            <a:ext cx="4400552" cy="33004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70714" y="2276872"/>
            <a:ext cx="4271934" cy="458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866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19" y="3356992"/>
            <a:ext cx="4416723" cy="3312542"/>
          </a:xfrm>
        </p:spPr>
      </p:pic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199" y="2060848"/>
            <a:ext cx="4422411" cy="3316808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356992"/>
            <a:ext cx="4416723" cy="331254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199" y="2060848"/>
            <a:ext cx="4422411" cy="3316808"/>
          </a:xfrm>
        </p:spPr>
      </p:pic>
    </p:spTree>
    <p:extLst>
      <p:ext uri="{BB962C8B-B14F-4D97-AF65-F5344CB8AC3E}">
        <p14:creationId xmlns:p14="http://schemas.microsoft.com/office/powerpoint/2010/main" val="374904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429000"/>
            <a:ext cx="4326632" cy="3244974"/>
          </a:xfrm>
        </p:spPr>
      </p:pic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132856"/>
            <a:ext cx="4326400" cy="32448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Моя презентаци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695</TotalTime>
  <Words>127</Words>
  <Application>Microsoft Office PowerPoint</Application>
  <PresentationFormat>Экран (4:3)</PresentationFormat>
  <Paragraphs>20</Paragraphs>
  <Slides>12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Моя презентация</vt:lpstr>
      <vt:lpstr>МКДОУ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</dc:title>
  <dc:creator>Аслан и Таня</dc:creator>
  <cp:lastModifiedBy>Елена</cp:lastModifiedBy>
  <cp:revision>87</cp:revision>
  <dcterms:created xsi:type="dcterms:W3CDTF">2015-08-30T11:34:34Z</dcterms:created>
  <dcterms:modified xsi:type="dcterms:W3CDTF">2022-12-08T12:17:06Z</dcterms:modified>
</cp:coreProperties>
</file>