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65" r:id="rId3"/>
    <p:sldId id="262" r:id="rId4"/>
    <p:sldId id="263" r:id="rId5"/>
    <p:sldId id="306" r:id="rId6"/>
    <p:sldId id="301" r:id="rId7"/>
    <p:sldId id="300" r:id="rId8"/>
    <p:sldId id="288" r:id="rId9"/>
    <p:sldId id="289" r:id="rId10"/>
    <p:sldId id="290" r:id="rId11"/>
    <p:sldId id="269" r:id="rId12"/>
    <p:sldId id="311" r:id="rId13"/>
    <p:sldId id="309" r:id="rId14"/>
    <p:sldId id="310" r:id="rId15"/>
    <p:sldId id="291" r:id="rId16"/>
    <p:sldId id="307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8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F14732-148F-44CE-BAB0-652CDE2B1959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" y="-19178"/>
            <a:ext cx="954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/>
              <a:t>Блокада Ленинграда</a:t>
            </a:r>
            <a:endParaRPr lang="ru-RU" sz="7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7286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/>
              <a:t>БЛОКАДА ЛЕНИНГРАДА </a:t>
            </a:r>
            <a:r>
              <a:rPr lang="ru-RU" sz="2400" dirty="0" smtClean="0"/>
              <a:t>длилась 900 дней</a:t>
            </a:r>
            <a:endParaRPr lang="ru-RU" sz="2400" dirty="0"/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sz="2400" dirty="0"/>
              <a:t>   </a:t>
            </a:r>
          </a:p>
        </p:txBody>
      </p:sp>
      <p:pic>
        <p:nvPicPr>
          <p:cNvPr id="2050" name="Picture 2" descr="https://ds05.infourok.ru/uploads/ex/00ea/000089a1-ddde2b03/1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21107" r="39714" b="5287"/>
          <a:stretch/>
        </p:blipFill>
        <p:spPr bwMode="auto">
          <a:xfrm>
            <a:off x="1691680" y="1772816"/>
            <a:ext cx="5204237" cy="4937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68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не отставали от мальчишек. 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мамами и старшими сёстрами собирали посылки для бойцов. Вязали варежки, носки. Помогали в госпиталях. Разбирали письма на почтах. Каждый жил с одной мыслью “Всё для фронта – всё для Победы!”</a:t>
            </a:r>
          </a:p>
        </p:txBody>
      </p:sp>
      <p:pic>
        <p:nvPicPr>
          <p:cNvPr id="6148" name="Picture 4" descr="&amp;Dcy;&amp;iecy;&amp;tcy;&amp;icy; &amp;vcy; &amp;tcy;&amp;ycy;&amp;lcy;&amp;ucy;: &amp;vcy;&amp;mcy;&amp;iecy;&amp;scy;&amp;tcy;&amp;ocy; &amp;ocy;&amp;tcy;&amp;tscy;&amp;ocy;&amp;vcy;. 29 &amp;mcy;&amp;acy;&amp;yacy; 1942 &amp;gcy;&amp;ocy;&amp;dcy;&amp;acy; &amp;TScy;&amp;Kcy; &amp;Vcy;&amp;Lcy;&amp;Kcy;&amp;Scy;&amp;Mcy; &amp;ocy;&amp;bcy;&amp;rcy;&amp;acy;&amp;tcy;&amp;icy;&amp;lcy;&amp;scy;&amp;yacy; &amp;kcy;&amp;ocy; &amp;vcy;&amp;scy;&amp;iecy;&amp;mcy; &amp;ucy;&amp;chcy;&amp;acy;&amp;shchcy;&amp;icy;&amp;mcy;&amp;scy;&amp;yacy; &amp;scy; &amp;pcy;&amp;rcy;&amp;icy;&amp;zcy;&amp;ycy;&amp;vcy;&amp;ocy;&amp;mcy;: &amp;ncy;&amp;acy;&amp;rcy;&amp;acy;&amp;vcy;&amp;ncy;&amp;iecy; &amp;scy; &amp;ocy;&amp;tcy;&amp;tscy;&amp;acy;&amp;mcy;&amp;icy; &amp;icy; &amp;mcy;&amp;acy;&amp;tcy;&amp;iecy;&amp;rcy;&amp;yacy;&amp;mcy;&amp;icy;, &amp;rcy;&amp;acy;&amp;bcy;&amp;ocy;&amp;tcy;&amp;acy;&amp;tcy;&amp;softcy; &amp;dcy;&amp;lcy;&amp;yacy; &amp;fcy;&amp;rcy;&amp;ocy;&amp;ncy;&amp;tcy;&amp;acy;. &amp;Ncy;&amp;acy; &amp;ecy;&amp;tcy;&amp;ocy;&amp;tcy; &amp;pcy;&amp;rcy;&amp;icy;&amp;zcy;&amp;ycy;&amp;vcy; &amp;shcy;&amp;kcy;&amp;ocy;&amp;lcy;&amp;softcy;&amp;ncy;&amp;icy;&amp;kcy;&amp;icy; &amp;ocy;&amp;tcy;&amp;vcy;&amp;iecy;&amp;tcy;&amp;icy;&amp;lcy;&amp;icy; &amp;acy;&amp;kcy;&amp;tcy;&amp;icy;&amp;vcy;&amp;ncy;&amp;ycy;&amp;mcy; &amp;ucy;&amp;chcy;&amp;acy;&amp;scy;&amp;tcy;&amp;icy;&amp;iecy;&amp;mcy; &amp;vcy;&amp;ocy; &amp;vcy;&amp;scy;&amp;iecy;&amp;khcy; &amp;pcy;&amp;acy;&amp;tcy;&amp;rcy;&amp;icy;&amp;ocy;&amp;tcy;&amp;icy;&amp;chcy;&amp;iecy;&amp;scy;&amp;kcy;&amp;icy;&amp;khcy; &amp;dcy;&amp;vcy;&amp;icy;&amp;zhcy;&amp;iecy;&amp;ncy;&amp;icy;&amp;yacy;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/>
          <a:stretch/>
        </p:blipFill>
        <p:spPr bwMode="auto">
          <a:xfrm>
            <a:off x="1047135" y="1844824"/>
            <a:ext cx="7177348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49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371" y="134076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по ней пошли конные обозы с хлебом.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2berega.spb.ru/content/media/pic/std/3000000/2421000/2420978-f742a804dd5c3c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5" y="188640"/>
            <a:ext cx="4488230" cy="33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m-sv.ru/uploads/posts/2012-08/1344003698_stm-sv_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1" y="3635310"/>
            <a:ext cx="4481314" cy="30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174" y="4166965"/>
            <a:ext cx="4212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лёд стал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толще, продукты повезли на грузовиках. На обратном пути из города вывозили слабых, обессиленных ленинградцев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48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314915" cy="2736304"/>
          </a:xfrm>
          <a:prstGeom prst="rect">
            <a:avLst/>
          </a:prstGeom>
        </p:spPr>
      </p:pic>
      <p:pic>
        <p:nvPicPr>
          <p:cNvPr id="1026" name="Picture 2" descr="Полуторке» ГАЗ-АА — девяносто! - Quto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02545"/>
            <a:ext cx="5556995" cy="38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34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4387"/>
            <a:ext cx="60960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5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5573216" cy="3390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2" y="3068960"/>
            <a:ext cx="4940722" cy="33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36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112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январе 1944 года город был полностью освобожден от врагов. В честь выигранного сражения над Невой прогремело 24 залпа торжественного салюта. </a:t>
            </a:r>
          </a:p>
        </p:txBody>
      </p:sp>
      <p:pic>
        <p:nvPicPr>
          <p:cNvPr id="4098" name="Picture 2" descr="http://fuza.ru/uploads/posts/2011-10/1317757365_8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0" y="1390431"/>
            <a:ext cx="7434296" cy="53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5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112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/>
              <a:t>Памятники, посвященные блокаде Ленинграда</a:t>
            </a:r>
            <a:endParaRPr lang="ru-RU" sz="2800" b="1" dirty="0"/>
          </a:p>
        </p:txBody>
      </p:sp>
      <p:pic>
        <p:nvPicPr>
          <p:cNvPr id="12290" name="Picture 2" descr="http://s-necklace.ru/assets/files/278/9ed18d79abe2235ca68d937d9de5e9d869376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00328"/>
            <a:ext cx="4312958" cy="287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visual.rzd.ru/dbmm/images/56/12495/414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45362"/>
            <a:ext cx="4109791" cy="2738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xcurspb.ru/content/excursions/835x555/b6a6189b0a980925748d3c06db189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24" y="3980792"/>
            <a:ext cx="4012947" cy="2667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91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112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ЛЕНИНГРАД – город-ГЕРОЙ</a:t>
            </a:r>
            <a:endParaRPr lang="ru-RU" sz="4800" b="1" dirty="0"/>
          </a:p>
        </p:txBody>
      </p:sp>
      <p:pic>
        <p:nvPicPr>
          <p:cNvPr id="13314" name="Picture 2" descr="http://s4.fotokto.ru/photo/full/107/1072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1" y="1772816"/>
            <a:ext cx="838681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37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lyan.net/uploads/posts/2009-06/1245433881_16013004_blokad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46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0.proshkolu.ru/content/media/pic/std/4000000/3821000/3820260-166919ce9b575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62920" cy="53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9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7007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 года началась 900-дневная блокада Ленинграда.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&amp;Bcy;&amp;ocy;&amp;mcy;&amp;bcy;&amp;acy;&amp;rcy;&amp;dcy;&amp;icy;&amp;rcy;&amp;ocy;&amp;vcy;&amp;kcy;&amp;acy; &amp;lcy;&amp;iecy;&amp;ncy;&amp;icy;&amp;ncy;&amp;gcy;&amp;rcy;&amp;acy;&amp;dcy;&amp;acy;. &amp;Pcy;&amp;ocy;&amp;pcy;&amp;ycy;&amp;tcy;&amp;kcy;&amp;icy; &amp;ncy;&amp;acy;&amp;scy;&amp;tcy;&amp;ucy;&amp;pcy;&amp;lcy;&amp;iecy;&amp;ncy;&amp;icy;&amp;yacy; &amp;gcy;&amp;icy;&amp;tcy;&amp;lcy;&amp;iecy;&amp;rcy;&amp;ocy;&amp;vcy;&amp;tscy;&amp;iecy;&amp;vcy; &amp;ncy;&amp;acy; &amp;Lcy;&amp;iecy;&amp;ncy;&amp;icy;&amp;ncy;&amp;gcy;&amp;rcy;&amp;acy;&amp;dcy; &amp;ncy;&amp;icy;&amp;chcy;&amp;iecy;&amp;gcy;&amp;ocy; &amp;ncy;&amp;iecy; &amp;dcy;&amp;acy;&amp;lcy;&amp;icy;. &amp;Gcy;&amp;icy;&amp;tcy;&amp;lcy;&amp;iecy;&amp;rcy; &amp;pcy;&amp;rcy;&amp;iecy;&amp;dcy;&amp;pcy;&amp;ocy;&amp;chcy;&amp;iecy;&amp;lcy; &amp;scy;&amp;mcy;&amp;iecy;&amp;ncy;&amp;icy;&amp;tcy;&amp;softcy; &amp;tcy;&amp;acy;&amp;kcy;&amp;tcy;&amp;icy;&amp;kcy;&amp;ucy;. &amp;Ocy;&amp;ncy; &amp;scy;&amp;kcy;&amp;acy;&amp;zcy;&amp;acy;&amp;lcy;: «&amp;Ecy;&amp;tcy;&amp;ocy;&amp;tcy; &amp;gcy;&amp;ocy;&amp;rcy;&amp;ocy;&amp;dcy; &amp;ncy;&amp;acy;&amp;dcy;&amp;ocy; &amp;ucy;&amp;mcy;&amp;ocy;&amp;rcy;&amp;icy;&amp;tcy;&amp;softcy; &amp;gcy;&amp;ocy;&amp;lcy;&amp;ocy;&amp;dcy;&amp;ocy;&amp;mcy;. &amp;Pcy;&amp;iecy;&amp;rcy;&amp;iecy;&amp;rcy;&amp;iecy;&amp;zcy;&amp;acy;&amp;tcy;&amp;softcy; &amp;vcy;&amp;scy;&amp;iecy; &amp;pcy;&amp;ucy;&amp;tcy;&amp;icy; &amp;pcy;&amp;ocy;&amp;dcy;&amp;vcy;&amp;ocy;&amp;zcy;&amp;acy;, &amp;chcy;&amp;tcy;&amp;ocy;&amp;bcy;&amp;ycy; &amp;tcy;&amp;ucy;&amp;dcy;&amp;acy; &amp;mcy;&amp;ycy;&amp;shcy;&amp;softcy; &amp;ncy;&amp;iecy; &amp;mcy;&amp;ocy;&amp;gcy;&amp;lcy;&amp;acy; &amp;pcy;&amp;rcy;&amp;ocy;&amp;scy;&amp;kcy;&amp;ocy;&amp;chcy;&amp;icy;&amp;tcy;&amp;softcy;. &amp;Ncy;&amp;iecy;&amp;shchcy;&amp;acy;&amp;dcy;&amp;ncy;&amp;ocy; &amp;bcy;&amp;ocy;&amp;mcy;&amp;bcy;&amp;icy;&amp;tcy;&amp;softcy; &amp;scy; &amp;vcy;&amp;ocy;&amp;zcy;&amp;dcy;&amp;ucy;&amp;khcy;&amp;acy;, &amp;icy; &amp;tcy;&amp;ocy;&amp;gcy;&amp;dcy;&amp;acy; &amp;gcy;&amp;ocy;&amp;rcy;&amp;ocy;&amp;dcy; &amp;rcy;&amp;ucy;&amp;khcy;&amp;ncy;&amp;iecy;&amp;tcy;, &amp;kcy;&amp;acy;&amp;kcy; &amp;pcy;&amp;iecy;&amp;rcy;&amp;iecy;&amp;zcy;&amp;rcy;&amp;iecy;&amp;lcy;&amp;ycy;&amp;jcy; &amp;pcy;&amp;lcy;&amp;ocy;&amp;dcy;». &amp;Ncy;&amp;acy;&amp;chcy;&amp;acy;&amp;lcy;&amp;icy;&amp;scy;&amp;softcy; &amp;pcy;&amp;ocy;&amp;scy;&amp;tcy;&amp;ocy;&amp;yacy;&amp;ncy;&amp;ncy;&amp;ycy;&amp;iecy; &amp;bcy;&amp;ocy;&amp;mcy;&amp;bcy;&amp;iecy;&amp;zhcy;&amp;kcy;&amp;icy; &amp;gcy;&amp;ocy;&amp;rcy;&amp;ocy;&amp;dcy;&amp;acy;. &amp;Zcy;&amp;acy; &amp;vcy;&amp;rcy;&amp;iecy;&amp;mcy;&amp;yacy; &amp;bcy;&amp;lcy;&amp;ocy;&amp;kcy;&amp;acy;&amp;dcy;&amp;ycy; &amp;ncy;&amp;iecy;&amp;mcy;&amp;tscy;&amp;ycy; &amp;ocy;&amp;bcy;&amp;rcy;&amp;ucy;&amp;shcy;&amp;icy;&amp;lcy;&amp;icy; &amp;ncy;&amp;acy; &amp;Lcy;&amp;iecy;&amp;ncy;&amp;icy;&amp;ncy;&amp;gcy;&amp;rcy;&amp;acy;&amp;dcy; 100 000 &amp;bcy;&amp;ocy;&amp;mcy;&amp;bcy; &amp;icy; 50 000 &amp;scy;&amp;ncy;&amp;acy;&amp;rcy;&amp;yacy;&amp;dcy;&amp;ocy;&amp;v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9455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1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s2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552728" cy="4709120"/>
          </a:xfrm>
        </p:spPr>
      </p:pic>
    </p:spTree>
    <p:extLst>
      <p:ext uri="{BB962C8B-B14F-4D97-AF65-F5344CB8AC3E}">
        <p14:creationId xmlns:p14="http://schemas.microsoft.com/office/powerpoint/2010/main" val="8506554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taday.ru/data/2013/01/13/1233681345/kartochk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836" b="8836"/>
          <a:stretch>
            <a:fillRect/>
          </a:stretch>
        </p:blipFill>
        <p:spPr bwMode="auto">
          <a:xfrm rot="240000">
            <a:off x="819124" y="948264"/>
            <a:ext cx="5405184" cy="407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836712"/>
            <a:ext cx="2057400" cy="51830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Были введены продовольственные карточки.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568951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398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07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не просто выживал, он давал фронту танки и самолеты. За 900 героических дней более 2000 танков, 1500 самолетов, 150 тяжелых орудий, 12000 минометов и пулеметов, 10 миллионов снарядов и мин.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заводах и фабриках работали женщины, старики и инвалиды, потому что все мужчины ушли на фронт. Но рабочих рук не хватало. Тогда на помощь пришли мальчишки. </a:t>
            </a:r>
          </a:p>
        </p:txBody>
      </p:sp>
      <p:pic>
        <p:nvPicPr>
          <p:cNvPr id="4098" name="Picture 2" descr="http://gorod.tomsk.ru/uploads/56967/1304685882/3701567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692696"/>
            <a:ext cx="42005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50.radikal.ru/i127/1201/be/b0490cb0ce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5" y="2954817"/>
            <a:ext cx="4981835" cy="3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82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7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 становились на подставки, чтобы достать рычаги своих станков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war.ee/images/ww2_zone_images/children_20130124_12-30-20/20130124_13-0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63485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fsd.multiurok.ru/html/2018/01/27/s_5a6b97d889fac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60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410</TotalTime>
  <Words>249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</dc:creator>
  <cp:lastModifiedBy>Анастасия Самитина</cp:lastModifiedBy>
  <cp:revision>48</cp:revision>
  <dcterms:created xsi:type="dcterms:W3CDTF">2014-01-19T19:04:14Z</dcterms:created>
  <dcterms:modified xsi:type="dcterms:W3CDTF">2023-03-11T08:47:42Z</dcterms:modified>
</cp:coreProperties>
</file>