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A69"/>
    <a:srgbClr val="2C875B"/>
    <a:srgbClr val="1365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76" autoAdjust="0"/>
  </p:normalViewPr>
  <p:slideViewPr>
    <p:cSldViewPr snapToGrid="0">
      <p:cViewPr varScale="1">
        <p:scale>
          <a:sx n="56" d="100"/>
          <a:sy n="56" d="100"/>
        </p:scale>
        <p:origin x="-67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8EDC2-4E88-48EC-80CB-199D58099F29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EBB66-CC56-489A-AB15-D038F5B32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81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Появление ёлки – Анимация-Появление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78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шарик – Вставка – Действие – Перейти по гиперссылке</a:t>
            </a:r>
            <a:r>
              <a:rPr lang="ru-RU" baseline="0" dirty="0" smtClean="0"/>
              <a:t> – Слайд – выбрать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95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Вставка</a:t>
            </a:r>
            <a:r>
              <a:rPr lang="ru-RU" baseline="0" dirty="0" smtClean="0"/>
              <a:t> – Фигуры – Управляющая кнопка – Перейти по гиперссылке – Слайд – выбрать номер начала викторины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3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цифры - Вставка-Гиперссылка-Место в документе</a:t>
            </a:r>
            <a:r>
              <a:rPr lang="ru-RU" baseline="0" dirty="0" smtClean="0"/>
              <a:t> – слайд нужный</a:t>
            </a:r>
          </a:p>
          <a:p>
            <a:r>
              <a:rPr lang="ru-RU" baseline="0" dirty="0" smtClean="0"/>
              <a:t>Чтобы мигала гирлянда: выделить её – Анимация – </a:t>
            </a:r>
            <a:r>
              <a:rPr lang="ru-RU" baseline="0" dirty="0" err="1" smtClean="0"/>
              <a:t>Доп.эффекты</a:t>
            </a:r>
            <a:r>
              <a:rPr lang="ru-RU" baseline="0" dirty="0" smtClean="0"/>
              <a:t> выделения – Мигание – в области анимации выбрать нужный рисунок (гирлянда) – Параметры эффектов – Время – Начало с предыдущим, задержка 1с, продолжительность 1с, повторение 5раз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90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Появление шарика: Анимация-Вылет-Параметры</a:t>
            </a:r>
            <a:r>
              <a:rPr lang="ru-RU" baseline="0" dirty="0" smtClean="0"/>
              <a:t> эффектов-Сверху</a:t>
            </a:r>
            <a:br>
              <a:rPr lang="ru-RU" baseline="0" dirty="0" smtClean="0"/>
            </a:br>
            <a:r>
              <a:rPr lang="ru-RU" baseline="0" dirty="0" smtClean="0"/>
              <a:t>Вставка – Фигуры – Управляющая кнопка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09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 появление ёлки – Анимация-Нет</a:t>
            </a:r>
            <a:r>
              <a:rPr lang="ru-RU" baseline="0" dirty="0" smtClean="0"/>
              <a:t>. </a:t>
            </a:r>
            <a:r>
              <a:rPr lang="ru-RU" dirty="0" smtClean="0"/>
              <a:t>Появление шарика – Анимация-Появление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33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Расставить картинки, на них разложить значки. Главная – Выделить – Область выделения (появляется список всего на слайде) – переименовать в понятные обозначения. </a:t>
            </a:r>
          </a:p>
          <a:p>
            <a:r>
              <a:rPr lang="ru-RU" dirty="0" smtClean="0"/>
              <a:t>Выделить значок</a:t>
            </a:r>
            <a:r>
              <a:rPr lang="ru-RU" baseline="0" dirty="0" smtClean="0"/>
              <a:t> – Анимация – Масштабирование (или другой способ появления значка) – Триггер – выбрать «по щелчку» - в списке выбрать картинку, по которой щёлкнуть для появления значка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49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 появление ёлки – Анимация-Нет</a:t>
            </a:r>
            <a:r>
              <a:rPr lang="ru-RU" baseline="0" dirty="0" smtClean="0"/>
              <a:t>. </a:t>
            </a:r>
            <a:r>
              <a:rPr lang="ru-RU" dirty="0" smtClean="0"/>
              <a:t>Появление шарика – Анимация-Появление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70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 появление ёлки – Анимация-Нет</a:t>
            </a:r>
            <a:r>
              <a:rPr lang="ru-RU" baseline="0" dirty="0" smtClean="0"/>
              <a:t>. </a:t>
            </a:r>
            <a:r>
              <a:rPr lang="ru-RU" dirty="0" smtClean="0"/>
              <a:t>Появление шарика – Анимация-Появление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06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88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 появление ёлки – Анимация-Нет</a:t>
            </a:r>
            <a:r>
              <a:rPr lang="ru-RU" baseline="0" dirty="0" smtClean="0"/>
              <a:t>. </a:t>
            </a:r>
            <a:r>
              <a:rPr lang="ru-RU" dirty="0" smtClean="0"/>
              <a:t>Появление шарика – Анимация-Появление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77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Убрать появление ёлки – Анимация-Нет</a:t>
            </a:r>
            <a:r>
              <a:rPr lang="ru-RU" baseline="0" dirty="0" smtClean="0"/>
              <a:t>. </a:t>
            </a:r>
            <a:r>
              <a:rPr lang="ru-RU" dirty="0" smtClean="0"/>
              <a:t>Появление звезды – Анимация-Появление</a:t>
            </a:r>
          </a:p>
          <a:p>
            <a:r>
              <a:rPr lang="ru-RU" dirty="0" smtClean="0"/>
              <a:t>Зажечь шарики: выделить – Работа с рисунками, Формат – Эффекты для рисунка - свечение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BB66-CC56-489A-AB15-D038F5B32E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4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6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33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0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0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11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99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0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72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6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C020-66C8-4C78-9533-56C5A77522F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3D4A-8CDB-4D09-BE78-9E5D1D559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94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slide" Target="slide14.xml"/><Relationship Id="rId2" Type="http://schemas.openxmlformats.org/officeDocument/2006/relationships/notesSlide" Target="../notesSlides/notesSlide10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3.png"/><Relationship Id="rId10" Type="http://schemas.openxmlformats.org/officeDocument/2006/relationships/slide" Target="slide17.xml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audio" Target="../media/audio3.wav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2.xml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image" Target="../media/image34.png"/><Relationship Id="rId10" Type="http://schemas.openxmlformats.org/officeDocument/2006/relationships/slide" Target="slide20.xml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4" y="19192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ЗИМНЯЯ СКАЗКА</a:t>
            </a:r>
            <a:br>
              <a:rPr lang="ru-RU" sz="7200" b="1" dirty="0" smtClean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7200" b="1" dirty="0" smtClean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ПРО ЁЛОЧКУ</a:t>
            </a:r>
            <a:endParaRPr lang="ru-RU" sz="7200" b="1" dirty="0">
              <a:solidFill>
                <a:srgbClr val="3C9A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27685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</a:t>
            </a:r>
            <a:r>
              <a:rPr lang="ru-RU" sz="4400" dirty="0" smtClean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руппа 2</a:t>
            </a:r>
            <a:endParaRPr lang="ru-RU" sz="4400" dirty="0">
              <a:solidFill>
                <a:srgbClr val="3C9A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3120870" y="2090025"/>
            <a:ext cx="601970" cy="711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906" y="4757549"/>
            <a:ext cx="719900" cy="825363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noaction">
              <a:snd r:embed="rId2" name="click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61" y="895065"/>
            <a:ext cx="5005138" cy="4755049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24366" y="233758"/>
            <a:ext cx="5029434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Новогоднее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судоку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" t="3005" r="28156" b="10821"/>
          <a:stretch/>
        </p:blipFill>
        <p:spPr bwMode="auto">
          <a:xfrm>
            <a:off x="5543549" y="1200150"/>
            <a:ext cx="4419601" cy="44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дед_об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63265" r="6227" b="12857"/>
          <a:stretch/>
        </p:blipFill>
        <p:spPr bwMode="auto">
          <a:xfrm>
            <a:off x="10515600" y="5323002"/>
            <a:ext cx="1238250" cy="1238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дар_об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43428" r="6227" b="33429"/>
          <a:stretch/>
        </p:blipFill>
        <p:spPr bwMode="auto">
          <a:xfrm>
            <a:off x="10515600" y="3728244"/>
            <a:ext cx="1238250" cy="1200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шар_об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23592" r="6227" b="53633"/>
          <a:stretch/>
        </p:blipFill>
        <p:spPr bwMode="auto">
          <a:xfrm>
            <a:off x="10515600" y="2173317"/>
            <a:ext cx="1238250" cy="1181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снеж_об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3005" r="6227" b="73837"/>
          <a:stretch/>
        </p:blipFill>
        <p:spPr bwMode="auto">
          <a:xfrm>
            <a:off x="10515600" y="543520"/>
            <a:ext cx="1238250" cy="12009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дед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63265" r="6227" b="12857"/>
          <a:stretch/>
        </p:blipFill>
        <p:spPr bwMode="auto">
          <a:xfrm>
            <a:off x="5591910" y="3310548"/>
            <a:ext cx="1238250" cy="12382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да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43428" r="6227" b="33429"/>
          <a:stretch/>
        </p:blipFill>
        <p:spPr bwMode="auto">
          <a:xfrm>
            <a:off x="8724900" y="4328319"/>
            <a:ext cx="1238250" cy="12001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шар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23592" r="6227" b="53633"/>
          <a:stretch/>
        </p:blipFill>
        <p:spPr bwMode="auto">
          <a:xfrm>
            <a:off x="5594074" y="1295896"/>
            <a:ext cx="1238250" cy="11811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неж" descr="Новогодний судоку для детей - легкий уровен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9" t="3005" r="6227" b="73837"/>
          <a:stretch/>
        </p:blipFill>
        <p:spPr bwMode="auto">
          <a:xfrm>
            <a:off x="8724900" y="1266130"/>
            <a:ext cx="1238250" cy="12009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4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3120870" y="2090025"/>
            <a:ext cx="601970" cy="7114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906" y="4757549"/>
            <a:ext cx="719900" cy="82536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722" y="0"/>
            <a:ext cx="1369645" cy="130120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4400550" y="0"/>
            <a:ext cx="6838950" cy="232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rgbClr val="2C8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Наша ёлочка такая нарядная!</a:t>
            </a:r>
            <a:endParaRPr lang="ru-RU" sz="6600" dirty="0">
              <a:solidFill>
                <a:srgbClr val="2C8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3195"/>
          <a:stretch/>
        </p:blipFill>
        <p:spPr>
          <a:xfrm>
            <a:off x="0" y="-890587"/>
            <a:ext cx="12192000" cy="7424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3120870" y="2090025"/>
            <a:ext cx="601970" cy="7114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906" y="4757549"/>
            <a:ext cx="719900" cy="82536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722" y="0"/>
            <a:ext cx="1369645" cy="130120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6" action="ppaction://hlinksldjump" highlightClick="1"/>
          </p:cNvPr>
          <p:cNvSpPr/>
          <p:nvPr/>
        </p:nvSpPr>
        <p:spPr>
          <a:xfrm>
            <a:off x="6096000" y="6203282"/>
            <a:ext cx="734160" cy="433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4400550" y="33866"/>
            <a:ext cx="6838950" cy="232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rgbClr val="2C8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Разгадай загадку каждого украшения</a:t>
            </a:r>
            <a:endParaRPr lang="ru-RU" sz="6600" dirty="0">
              <a:solidFill>
                <a:srgbClr val="2C8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ОБЩЕЕ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новогодняя логика)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5200650" y="6515100"/>
            <a:ext cx="914400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57"/>
          <a:stretch/>
        </p:blipFill>
        <p:spPr>
          <a:xfrm>
            <a:off x="838200" y="1562497"/>
            <a:ext cx="8894939" cy="456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992431" y="4362450"/>
            <a:ext cx="1894769" cy="1485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ДЕД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МОРОЗ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03282" y="1912144"/>
            <a:ext cx="228871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1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ОБЩЕЕ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новогодняя логика)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5200650" y="6515100"/>
            <a:ext cx="914400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3"/>
          <a:stretch/>
        </p:blipFill>
        <p:spPr>
          <a:xfrm>
            <a:off x="838199" y="1690688"/>
            <a:ext cx="8654473" cy="446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6"/>
          <p:cNvSpPr>
            <a:spLocks noGrp="1"/>
          </p:cNvSpPr>
          <p:nvPr>
            <p:ph idx="1"/>
          </p:nvPr>
        </p:nvSpPr>
        <p:spPr>
          <a:xfrm>
            <a:off x="9631793" y="5772150"/>
            <a:ext cx="2394528" cy="742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СНЕГОВИК</a:t>
            </a:r>
            <a:endParaRPr lang="ru-RU" sz="4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1793" y="3063081"/>
            <a:ext cx="2150685" cy="2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ОБЩЕЕ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новогодняя логика)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5200650" y="6515100"/>
            <a:ext cx="914400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7"/>
          <a:stretch/>
        </p:blipFill>
        <p:spPr>
          <a:xfrm>
            <a:off x="990599" y="1690688"/>
            <a:ext cx="8707233" cy="442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94800" y="5772150"/>
            <a:ext cx="2831521" cy="74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СНЕГУРОЧКА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7775" y="2547156"/>
            <a:ext cx="3082563" cy="30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ОБЩЕЕ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новогодняя логика)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5200650" y="6515100"/>
            <a:ext cx="914400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00"/>
          <a:stretch/>
        </p:blipFill>
        <p:spPr>
          <a:xfrm>
            <a:off x="838200" y="1690688"/>
            <a:ext cx="9027940" cy="451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181" y="1978819"/>
            <a:ext cx="1833078" cy="2705100"/>
          </a:xfrm>
          <a:prstGeom prst="rect">
            <a:avLst/>
          </a:prstGeom>
        </p:spPr>
      </p:pic>
      <p:sp>
        <p:nvSpPr>
          <p:cNvPr id="8" name="Объект 6"/>
          <p:cNvSpPr>
            <a:spLocks noGrp="1"/>
          </p:cNvSpPr>
          <p:nvPr>
            <p:ph idx="1"/>
          </p:nvPr>
        </p:nvSpPr>
        <p:spPr>
          <a:xfrm>
            <a:off x="9866140" y="4972050"/>
            <a:ext cx="2059160" cy="171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НОВЫЙ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745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39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ТЕНЬ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новогодняя логика)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5200650" y="6515100"/>
            <a:ext cx="914400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КАРТ-ДА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98" t="52328" r="22954"/>
          <a:stretch/>
        </p:blipFill>
        <p:spPr>
          <a:xfrm>
            <a:off x="2722348" y="1647700"/>
            <a:ext cx="2039711" cy="2311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4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6" r="22954" b="48628"/>
          <a:stretch/>
        </p:blipFill>
        <p:spPr>
          <a:xfrm>
            <a:off x="1428750" y="3752215"/>
            <a:ext cx="2012909" cy="2595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1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48" b="49903"/>
          <a:stretch/>
        </p:blipFill>
        <p:spPr>
          <a:xfrm>
            <a:off x="344777" y="1632248"/>
            <a:ext cx="1854282" cy="2428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2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51" r="49501" b="48947"/>
          <a:stretch/>
        </p:blipFill>
        <p:spPr>
          <a:xfrm>
            <a:off x="5645102" y="1581675"/>
            <a:ext cx="2008805" cy="2474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5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53" r="77046"/>
          <a:stretch/>
        </p:blipFill>
        <p:spPr>
          <a:xfrm>
            <a:off x="4345756" y="3745054"/>
            <a:ext cx="1777020" cy="2372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449" b="47672"/>
          <a:stretch/>
        </p:blipFill>
        <p:spPr>
          <a:xfrm>
            <a:off x="9985226" y="4202597"/>
            <a:ext cx="1900639" cy="2536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6">
            <a:hlinkClick r:id="" action="ppaction://noaction">
              <a:snd r:embed="rId6" name="click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45" t="50735"/>
          <a:stretch/>
        </p:blipFill>
        <p:spPr>
          <a:xfrm>
            <a:off x="7169354" y="3713854"/>
            <a:ext cx="1761568" cy="2388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3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6" t="51691" r="49688"/>
          <a:stretch/>
        </p:blipFill>
        <p:spPr>
          <a:xfrm>
            <a:off x="8553534" y="1632248"/>
            <a:ext cx="1900639" cy="2341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Д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002" y="1692346"/>
            <a:ext cx="762000" cy="762000"/>
          </a:xfrm>
          <a:prstGeom prst="rect">
            <a:avLst/>
          </a:prstGeom>
        </p:spPr>
      </p:pic>
      <p:sp>
        <p:nvSpPr>
          <p:cNvPr id="16" name="НЕТ1"/>
          <p:cNvSpPr/>
          <p:nvPr/>
        </p:nvSpPr>
        <p:spPr>
          <a:xfrm>
            <a:off x="1582544" y="1690688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ЕТ2"/>
          <p:cNvSpPr/>
          <p:nvPr/>
        </p:nvSpPr>
        <p:spPr>
          <a:xfrm>
            <a:off x="6891180" y="1673984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ЕТ6"/>
          <p:cNvSpPr/>
          <p:nvPr/>
        </p:nvSpPr>
        <p:spPr>
          <a:xfrm>
            <a:off x="8252409" y="5393042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ЕТ3"/>
          <p:cNvSpPr/>
          <p:nvPr/>
        </p:nvSpPr>
        <p:spPr>
          <a:xfrm>
            <a:off x="9822930" y="1708151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ЕТ5"/>
          <p:cNvSpPr/>
          <p:nvPr/>
        </p:nvSpPr>
        <p:spPr>
          <a:xfrm>
            <a:off x="5499613" y="5408212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ЕТ4"/>
          <p:cNvSpPr/>
          <p:nvPr/>
        </p:nvSpPr>
        <p:spPr>
          <a:xfrm>
            <a:off x="2862926" y="5638430"/>
            <a:ext cx="720704" cy="763658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7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sp>
        <p:nvSpPr>
          <p:cNvPr id="19" name="Объект 18"/>
          <p:cNvSpPr>
            <a:spLocks noGrp="1"/>
          </p:cNvSpPr>
          <p:nvPr>
            <p:ph idx="4294967295"/>
          </p:nvPr>
        </p:nvSpPr>
        <p:spPr>
          <a:xfrm>
            <a:off x="0" y="6145213"/>
            <a:ext cx="2176463" cy="5810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жми на слова</a:t>
            </a:r>
            <a:endParaRPr lang="ru-RU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3120870" y="2090025"/>
            <a:ext cx="601970" cy="7114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906" y="4757549"/>
            <a:ext cx="719900" cy="82536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722" y="0"/>
            <a:ext cx="1369645" cy="130120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383012" y="321732"/>
            <a:ext cx="728988" cy="76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136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10" action="ppaction://hlinksldjump"/>
              </a:rPr>
              <a:t>К</a:t>
            </a:r>
            <a:endParaRPr lang="ru-RU" sz="4400" b="1" dirty="0">
              <a:solidFill>
                <a:srgbClr val="136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6910" y="287867"/>
            <a:ext cx="296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solidFill>
                  <a:srgbClr val="136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11" action="ppaction://hlinksldjump"/>
              </a:rPr>
              <a:t>НОВОМУ</a:t>
            </a:r>
            <a:endParaRPr lang="ru-RU" sz="4400" b="1" cap="all" dirty="0">
              <a:solidFill>
                <a:srgbClr val="136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5" name="Управляющая кнопка: возврат 14">
            <a:hlinkClick r:id="rId12" action="ppaction://hlinksldjump" highlightClick="1"/>
          </p:cNvPr>
          <p:cNvSpPr/>
          <p:nvPr/>
        </p:nvSpPr>
        <p:spPr>
          <a:xfrm>
            <a:off x="10801350" y="6153150"/>
            <a:ext cx="1257300" cy="38666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110516" y="1138405"/>
            <a:ext cx="296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136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13" action="ppaction://hlinksldjump"/>
              </a:rPr>
              <a:t>ГОДУ</a:t>
            </a:r>
            <a:endParaRPr lang="ru-RU" sz="4400" b="1" dirty="0">
              <a:solidFill>
                <a:srgbClr val="136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0202" y="1059210"/>
            <a:ext cx="296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136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14" action="ppaction://hlinksldjump"/>
              </a:rPr>
              <a:t>ГОТОВЫ</a:t>
            </a:r>
            <a:r>
              <a:rPr lang="ru-RU" sz="7200" b="1" dirty="0" smtClean="0">
                <a:solidFill>
                  <a:srgbClr val="136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endParaRPr lang="ru-RU" sz="7200" b="1" dirty="0">
              <a:solidFill>
                <a:srgbClr val="136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890" y="-220133"/>
            <a:ext cx="4762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1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8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00550" y="0"/>
            <a:ext cx="6838950" cy="2320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2C8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Привет! </a:t>
            </a:r>
            <a:br>
              <a:rPr lang="ru-RU" sz="6600" dirty="0" smtClean="0">
                <a:solidFill>
                  <a:srgbClr val="2C8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6600" dirty="0" smtClean="0">
                <a:solidFill>
                  <a:srgbClr val="2C8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Давайте наряжать ёлочку вместе!</a:t>
            </a:r>
            <a:endParaRPr lang="ru-RU" sz="6600" dirty="0">
              <a:solidFill>
                <a:srgbClr val="2C8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5" name="елка">
            <a:hlinkClick r:id="" action="ppaction://noaction">
              <a:snd r:embed="rId5" name="coin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410200" y="6101665"/>
            <a:ext cx="971550" cy="4381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5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Реши ребус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ЗИМА"/>
          <p:cNvSpPr>
            <a:spLocks noGrp="1"/>
          </p:cNvSpPr>
          <p:nvPr>
            <p:ph idx="1"/>
          </p:nvPr>
        </p:nvSpPr>
        <p:spPr>
          <a:xfrm>
            <a:off x="9258300" y="5486399"/>
            <a:ext cx="2095500" cy="69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ЗИМА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77000" y="6400800"/>
            <a:ext cx="8382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10"/>
          <a:stretch/>
        </p:blipFill>
        <p:spPr>
          <a:xfrm>
            <a:off x="3159918" y="1676195"/>
            <a:ext cx="6634163" cy="37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5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Реши ребус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ЁЛКА"/>
          <p:cNvSpPr>
            <a:spLocks noGrp="1"/>
          </p:cNvSpPr>
          <p:nvPr>
            <p:ph idx="1"/>
          </p:nvPr>
        </p:nvSpPr>
        <p:spPr>
          <a:xfrm>
            <a:off x="8250774" y="5481637"/>
            <a:ext cx="2286000" cy="919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ЁЛКА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77000" y="6400800"/>
            <a:ext cx="8382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79" b="9794"/>
          <a:stretch/>
        </p:blipFill>
        <p:spPr>
          <a:xfrm>
            <a:off x="3053824" y="1633935"/>
            <a:ext cx="6846352" cy="36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8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Реши ребус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0050" y="5429249"/>
            <a:ext cx="3333750" cy="7477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СНЕГУРОЧКА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77000" y="6400800"/>
            <a:ext cx="8382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2" b="9794"/>
          <a:stretch/>
        </p:blipFill>
        <p:spPr>
          <a:xfrm>
            <a:off x="2085975" y="1557505"/>
            <a:ext cx="6943725" cy="38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2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Реши ребус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8650" y="5598318"/>
            <a:ext cx="3105150" cy="76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ПОДАРОК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477000" y="6400800"/>
            <a:ext cx="8382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10"/>
          <a:stretch/>
        </p:blipFill>
        <p:spPr>
          <a:xfrm>
            <a:off x="2190751" y="1581150"/>
            <a:ext cx="7134462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2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4" y="19192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3C9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ДО НОВЫХ ВСТРЕЧ!</a:t>
            </a:r>
            <a:endParaRPr lang="ru-RU" sz="7200" b="1" dirty="0">
              <a:solidFill>
                <a:srgbClr val="3C9A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600700" cy="1655762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3C9A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4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noaction">
              <a:snd r:embed="rId3" name="click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366" y="365125"/>
            <a:ext cx="5867634" cy="428307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Человечек непростой: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Появляется зимой,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 весною исчезает,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Потому что быстро тает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1524000" y="-19050"/>
            <a:ext cx="3276366" cy="54864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800366" y="603183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096000" y="603183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5494421"/>
            <a:ext cx="29337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Снеговик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9650" y="4012314"/>
            <a:ext cx="1923351" cy="20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4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087"/>
          <a:stretch/>
        </p:blipFill>
        <p:spPr>
          <a:xfrm>
            <a:off x="0" y="-1214437"/>
            <a:ext cx="12192000" cy="7348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8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noaction">
              <a:snd r:embed="rId3" name="click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1237247" y="-32085"/>
            <a:ext cx="3429000" cy="5687929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24366" y="365125"/>
            <a:ext cx="5029434" cy="79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Что бывает зимой?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53450" y="4732421"/>
            <a:ext cx="29337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5" name="ДедМороз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525" y="1192145"/>
            <a:ext cx="1974359" cy="1922714"/>
          </a:xfrm>
          <a:prstGeom prst="rect">
            <a:avLst/>
          </a:prstGeom>
        </p:spPr>
      </p:pic>
      <p:pic>
        <p:nvPicPr>
          <p:cNvPr id="10" name="Лужа">
            <a:hlinkClick r:id="" action="ppaction://noaction">
              <a:snd r:embed="rId8" name="whoosh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500" y="3941879"/>
            <a:ext cx="2314074" cy="1272741"/>
          </a:xfrm>
          <a:prstGeom prst="rect">
            <a:avLst/>
          </a:prstGeom>
        </p:spPr>
      </p:pic>
      <p:pic>
        <p:nvPicPr>
          <p:cNvPr id="11" name="Ёлка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264" y="1727893"/>
            <a:ext cx="1762147" cy="2600426"/>
          </a:xfrm>
          <a:prstGeom prst="rect">
            <a:avLst/>
          </a:prstGeom>
        </p:spPr>
      </p:pic>
      <p:pic>
        <p:nvPicPr>
          <p:cNvPr id="12" name="Снеговик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4886" y="3707974"/>
            <a:ext cx="1746752" cy="1947870"/>
          </a:xfrm>
          <a:prstGeom prst="rect">
            <a:avLst/>
          </a:prstGeom>
        </p:spPr>
      </p:pic>
      <p:pic>
        <p:nvPicPr>
          <p:cNvPr id="13" name="Грибок">
            <a:hlinkClick r:id="" action="ppaction://noaction">
              <a:snd r:embed="rId8" name="whoosh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2713" y="1235153"/>
            <a:ext cx="1711087" cy="1711087"/>
          </a:xfrm>
          <a:prstGeom prst="rect">
            <a:avLst/>
          </a:prstGeom>
        </p:spPr>
      </p:pic>
      <p:pic>
        <p:nvPicPr>
          <p:cNvPr id="14" name="знак Д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600" y="2413119"/>
            <a:ext cx="743500" cy="743500"/>
          </a:xfrm>
          <a:prstGeom prst="rect">
            <a:avLst/>
          </a:prstGeom>
        </p:spPr>
      </p:pic>
      <p:pic>
        <p:nvPicPr>
          <p:cNvPr id="15" name="Знак Ёл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962" y="3707974"/>
            <a:ext cx="743500" cy="743500"/>
          </a:xfrm>
          <a:prstGeom prst="rect">
            <a:avLst/>
          </a:prstGeom>
        </p:spPr>
      </p:pic>
      <p:pic>
        <p:nvPicPr>
          <p:cNvPr id="16" name="Знак Снеговик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3748" y="4929825"/>
            <a:ext cx="743500" cy="743500"/>
          </a:xfrm>
          <a:prstGeom prst="rect">
            <a:avLst/>
          </a:prstGeom>
        </p:spPr>
      </p:pic>
      <p:sp>
        <p:nvSpPr>
          <p:cNvPr id="17" name="Знак Лужа"/>
          <p:cNvSpPr/>
          <p:nvPr/>
        </p:nvSpPr>
        <p:spPr>
          <a:xfrm>
            <a:off x="5534525" y="4681909"/>
            <a:ext cx="796747" cy="725901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Гриб"/>
          <p:cNvSpPr/>
          <p:nvPr/>
        </p:nvSpPr>
        <p:spPr>
          <a:xfrm>
            <a:off x="9874886" y="2272544"/>
            <a:ext cx="796747" cy="725901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5820259" y="6203281"/>
            <a:ext cx="721143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1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6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noaction">
              <a:snd r:embed="rId2" name="click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1575537" y="1475016"/>
            <a:ext cx="3199941" cy="3781749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67400" y="182563"/>
            <a:ext cx="54864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Расскажи по порядку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5" name="начало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5" t="52167" r="25266"/>
          <a:stretch/>
        </p:blipFill>
        <p:spPr>
          <a:xfrm>
            <a:off x="7677336" y="4217284"/>
            <a:ext cx="2468880" cy="2347562"/>
          </a:xfrm>
          <a:prstGeom prst="rect">
            <a:avLst/>
          </a:prstGeom>
        </p:spPr>
      </p:pic>
      <p:pic>
        <p:nvPicPr>
          <p:cNvPr id="3" name="конец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291" b="51869"/>
          <a:stretch/>
        </p:blipFill>
        <p:spPr>
          <a:xfrm>
            <a:off x="5558477" y="1274422"/>
            <a:ext cx="2362200" cy="2362200"/>
          </a:xfrm>
          <a:prstGeom prst="rect">
            <a:avLst/>
          </a:prstGeom>
        </p:spPr>
      </p:pic>
      <p:sp>
        <p:nvSpPr>
          <p:cNvPr id="8" name="1"/>
          <p:cNvSpPr txBox="1"/>
          <p:nvPr/>
        </p:nvSpPr>
        <p:spPr>
          <a:xfrm>
            <a:off x="9633852" y="6203282"/>
            <a:ext cx="70104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12" name="3"/>
          <p:cNvSpPr txBox="1"/>
          <p:nvPr/>
        </p:nvSpPr>
        <p:spPr>
          <a:xfrm>
            <a:off x="7513614" y="3247240"/>
            <a:ext cx="70104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14" name="середина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36" t="311" r="302" b="52179"/>
          <a:stretch/>
        </p:blipFill>
        <p:spPr>
          <a:xfrm>
            <a:off x="9067800" y="1325880"/>
            <a:ext cx="2375012" cy="2331720"/>
          </a:xfrm>
          <a:prstGeom prst="rect">
            <a:avLst/>
          </a:prstGeom>
        </p:spPr>
      </p:pic>
      <p:sp>
        <p:nvSpPr>
          <p:cNvPr id="13" name="2"/>
          <p:cNvSpPr txBox="1"/>
          <p:nvPr/>
        </p:nvSpPr>
        <p:spPr>
          <a:xfrm>
            <a:off x="11116366" y="3347422"/>
            <a:ext cx="70104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5857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9587"/>
            <a:ext cx="12192000" cy="855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362" y="842060"/>
            <a:ext cx="4090988" cy="569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2938712" y="3509963"/>
            <a:ext cx="745033" cy="1247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2"/>
          <a:stretch/>
        </p:blipFill>
        <p:spPr>
          <a:xfrm>
            <a:off x="4013611" y="4031598"/>
            <a:ext cx="735932" cy="1220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850">
            <a:off x="3120870" y="2090025"/>
            <a:ext cx="601970" cy="711419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4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noaction">
              <a:snd r:embed="rId3" name="click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9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005" y="1283369"/>
            <a:ext cx="3512062" cy="4026568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800366" y="6203282"/>
            <a:ext cx="734160" cy="4491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096000" y="6203282"/>
            <a:ext cx="734160" cy="4491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87333" y="276857"/>
            <a:ext cx="2566883" cy="270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Найди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и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посчитай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4" t="22445" r="3956" b="4667"/>
          <a:stretch/>
        </p:blipFill>
        <p:spPr>
          <a:xfrm>
            <a:off x="7333698" y="276857"/>
            <a:ext cx="4465320" cy="4998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ДМ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7" t="11034" r="50143" b="81126"/>
          <a:stretch/>
        </p:blipFill>
        <p:spPr>
          <a:xfrm>
            <a:off x="7237446" y="5425440"/>
            <a:ext cx="1402997" cy="716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венок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83" t="11312" r="27219" b="80679"/>
          <a:stretch/>
        </p:blipFill>
        <p:spPr>
          <a:xfrm>
            <a:off x="10644782" y="5410199"/>
            <a:ext cx="1400928" cy="7316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ёлка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2" t="3765" r="71245" b="87791"/>
          <a:stretch/>
        </p:blipFill>
        <p:spPr>
          <a:xfrm>
            <a:off x="9082323" y="5387492"/>
            <a:ext cx="1421232" cy="7715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снеговик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9" t="11321" r="71559" b="80234"/>
          <a:stretch/>
        </p:blipFill>
        <p:spPr>
          <a:xfrm>
            <a:off x="5702290" y="5035709"/>
            <a:ext cx="1461837" cy="7715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носок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24" t="4209" r="5205" b="87790"/>
          <a:stretch/>
        </p:blipFill>
        <p:spPr>
          <a:xfrm>
            <a:off x="5696650" y="4194387"/>
            <a:ext cx="1360321" cy="7309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колокольчик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68" t="11543" r="5204" b="80012"/>
          <a:stretch/>
        </p:blipFill>
        <p:spPr>
          <a:xfrm>
            <a:off x="5666171" y="3291840"/>
            <a:ext cx="1441535" cy="771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7кол"/>
          <p:cNvSpPr txBox="1"/>
          <p:nvPr/>
        </p:nvSpPr>
        <p:spPr>
          <a:xfrm>
            <a:off x="6379534" y="3366271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7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17" name="6нос"/>
          <p:cNvSpPr txBox="1"/>
          <p:nvPr/>
        </p:nvSpPr>
        <p:spPr>
          <a:xfrm>
            <a:off x="6338841" y="4306493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6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18" name="9сн"/>
          <p:cNvSpPr txBox="1"/>
          <p:nvPr/>
        </p:nvSpPr>
        <p:spPr>
          <a:xfrm>
            <a:off x="6432222" y="5121472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9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19" name="7ДМ"/>
          <p:cNvSpPr txBox="1"/>
          <p:nvPr/>
        </p:nvSpPr>
        <p:spPr>
          <a:xfrm>
            <a:off x="7903120" y="5551364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7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20" name="9ё"/>
          <p:cNvSpPr txBox="1"/>
          <p:nvPr/>
        </p:nvSpPr>
        <p:spPr>
          <a:xfrm>
            <a:off x="9756118" y="5543119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9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21" name="8вен"/>
          <p:cNvSpPr txBox="1"/>
          <p:nvPr/>
        </p:nvSpPr>
        <p:spPr>
          <a:xfrm>
            <a:off x="11360002" y="5499729"/>
            <a:ext cx="563526" cy="52322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Condensed" panose="020B0502040204020203" pitchFamily="34" charset="0"/>
              </a:rPr>
              <a:t>8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5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308</Words>
  <Application>Microsoft Office PowerPoint</Application>
  <PresentationFormat>Произвольный</PresentationFormat>
  <Paragraphs>71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ЗИМНЯЯ СКАЗКА ПРО ЁЛОЧКУ</vt:lpstr>
      <vt:lpstr>Привет!  Давайте наряжать ёлочку вместе!</vt:lpstr>
      <vt:lpstr>Человечек непростой: Появляется зимой, А весною исчезает, Потому что быстро тает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НАЙДИ ОБЩЕЕ  (новогодняя логика)</vt:lpstr>
      <vt:lpstr>НАЙДИ ОБЩЕЕ  (новогодняя логика)</vt:lpstr>
      <vt:lpstr>НАЙДИ ОБЩЕЕ  (новогодняя логика)</vt:lpstr>
      <vt:lpstr>НАЙДИ ОБЩЕЕ  (новогодняя логика)</vt:lpstr>
      <vt:lpstr>НАЙДИ ТЕНЬ  (новогодняя логика)</vt:lpstr>
      <vt:lpstr>Слайд 19</vt:lpstr>
      <vt:lpstr>Реши ребус</vt:lpstr>
      <vt:lpstr>Реши ребус</vt:lpstr>
      <vt:lpstr>Реши ребус</vt:lpstr>
      <vt:lpstr>Реши ребус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Trushechkina</cp:lastModifiedBy>
  <cp:revision>55</cp:revision>
  <dcterms:created xsi:type="dcterms:W3CDTF">2021-12-07T19:51:13Z</dcterms:created>
  <dcterms:modified xsi:type="dcterms:W3CDTF">2021-12-19T13:30:39Z</dcterms:modified>
</cp:coreProperties>
</file>