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0" r:id="rId3"/>
    <p:sldId id="261" r:id="rId4"/>
    <p:sldId id="271" r:id="rId5"/>
    <p:sldId id="258" r:id="rId6"/>
    <p:sldId id="257" r:id="rId7"/>
    <p:sldId id="262" r:id="rId8"/>
    <p:sldId id="266" r:id="rId9"/>
    <p:sldId id="263" r:id="rId10"/>
    <p:sldId id="264" r:id="rId11"/>
    <p:sldId id="267" r:id="rId12"/>
    <p:sldId id="265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3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14" y="-360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667" y="147195"/>
            <a:ext cx="8937938" cy="65917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1667" y="5318975"/>
            <a:ext cx="9075312" cy="1262129"/>
          </a:xfrm>
        </p:spPr>
        <p:txBody>
          <a:bodyPr>
            <a:normAutofit/>
          </a:bodyPr>
          <a:lstStyle/>
          <a:p>
            <a:r>
              <a:rPr lang="ru-RU" sz="7200" b="1" i="1" dirty="0" smtClean="0">
                <a:solidFill>
                  <a:schemeClr val="bg2">
                    <a:lumMod val="1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солнышка в гостях</a:t>
            </a:r>
            <a:endParaRPr lang="ru-RU" sz="7200" b="1" i="1" dirty="0">
              <a:solidFill>
                <a:schemeClr val="bg2">
                  <a:lumMod val="1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69898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86366" y="256773"/>
            <a:ext cx="8937938" cy="631145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302567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8033" y="244698"/>
            <a:ext cx="8399172" cy="63364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2743718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3183" y="205150"/>
            <a:ext cx="8641724" cy="63732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2321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31820" y="128789"/>
            <a:ext cx="9004327" cy="656822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82937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60608" y="121437"/>
            <a:ext cx="8937938" cy="65917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69714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1666" y="130400"/>
            <a:ext cx="8693240" cy="646127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49039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487" y="141669"/>
            <a:ext cx="8748376" cy="5782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71172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50491" y="141668"/>
            <a:ext cx="9898571" cy="6555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64489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6215" y="242900"/>
            <a:ext cx="8564450" cy="6615100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66467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4039" y="147033"/>
            <a:ext cx="4494670" cy="33560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46937" y="0"/>
            <a:ext cx="4610636" cy="34783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811675" y="2746217"/>
            <a:ext cx="4666667" cy="41117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3805647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8123" y="141668"/>
            <a:ext cx="8916181" cy="657568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2026051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73487" y="141669"/>
            <a:ext cx="8748376" cy="578261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40534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3335" y="292510"/>
            <a:ext cx="8667510" cy="637874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  <p:extLst>
      <p:ext uri="{BB962C8B-B14F-4D97-AF65-F5344CB8AC3E}">
        <p14:creationId xmlns:p14="http://schemas.microsoft.com/office/powerpoint/2010/main" xmlns="" val="163602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203</TotalTime>
  <Words>4</Words>
  <Application>Microsoft Office PowerPoint</Application>
  <PresentationFormat>Произвольный</PresentationFormat>
  <Paragraphs>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Грань</vt:lpstr>
      <vt:lpstr>У солнышка в гостях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Юля</dc:creator>
  <cp:lastModifiedBy>Люция</cp:lastModifiedBy>
  <cp:revision>14</cp:revision>
  <dcterms:created xsi:type="dcterms:W3CDTF">2016-10-12T13:34:43Z</dcterms:created>
  <dcterms:modified xsi:type="dcterms:W3CDTF">2016-10-18T06:11:59Z</dcterms:modified>
</cp:coreProperties>
</file>