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0" r:id="rId4"/>
    <p:sldId id="269" r:id="rId5"/>
    <p:sldId id="262" r:id="rId6"/>
    <p:sldId id="268" r:id="rId7"/>
    <p:sldId id="263" r:id="rId8"/>
    <p:sldId id="264" r:id="rId9"/>
    <p:sldId id="265" r:id="rId10"/>
    <p:sldId id="266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569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Итоговое занятие по художественно-эстетическому развитию (Лепка)</a:t>
            </a:r>
            <a:br>
              <a:rPr lang="ru-RU" dirty="0" smtClean="0"/>
            </a:br>
            <a:r>
              <a:rPr lang="ru-RU" dirty="0" smtClean="0"/>
              <a:t>Тема: «Космос</a:t>
            </a:r>
            <a:r>
              <a:rPr lang="ru-RU" dirty="0" smtClean="0"/>
              <a:t>» (</a:t>
            </a:r>
            <a:r>
              <a:rPr lang="ru-RU" sz="3100" dirty="0" smtClean="0"/>
              <a:t>средняя группа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132856"/>
            <a:ext cx="6606680" cy="4525963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437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6632"/>
            <a:ext cx="3222104" cy="2013815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8766" y="56281"/>
            <a:ext cx="3794693" cy="2134515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4214818"/>
            <a:ext cx="3805076" cy="242970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886" y="1850192"/>
            <a:ext cx="3016048" cy="2010699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1" y="3621050"/>
            <a:ext cx="3857652" cy="271307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3928" y="2125664"/>
            <a:ext cx="3571900" cy="235745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Нетрадиционные техники лепки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dirty="0" smtClean="0"/>
              <a:t>Рисование пластилиновыми жгутиками</a:t>
            </a:r>
          </a:p>
          <a:p>
            <a:endParaRPr lang="ru-RU" sz="2000" dirty="0"/>
          </a:p>
          <a:p>
            <a:r>
              <a:rPr lang="ru-RU" sz="2000" dirty="0" smtClean="0"/>
              <a:t>Рисование пластилиновыми комочками</a:t>
            </a:r>
          </a:p>
          <a:p>
            <a:endParaRPr lang="ru-RU" sz="2000" dirty="0"/>
          </a:p>
          <a:p>
            <a:r>
              <a:rPr lang="ru-RU" sz="2000" dirty="0" smtClean="0"/>
              <a:t>Лёгкое размазывание одного цвета на другом, на границе их соединения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692696"/>
            <a:ext cx="5111750" cy="511175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133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8243" y="1600200"/>
            <a:ext cx="4747513" cy="4525963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314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космонавты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18" y="1628800"/>
            <a:ext cx="4525963" cy="4525963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804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Алексеевич Гагарин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Взлетел в ракете русский парень.</a:t>
            </a:r>
          </a:p>
          <a:p>
            <a:r>
              <a:rPr lang="ru-RU" dirty="0" smtClean="0"/>
              <a:t>Всю землю видел с высоты.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42985"/>
            <a:ext cx="4041775" cy="78581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Был первым в космосе Гагарин.</a:t>
            </a:r>
          </a:p>
          <a:p>
            <a:r>
              <a:rPr lang="ru-RU" dirty="0" smtClean="0"/>
              <a:t>Каким по счёту будешь ты?</a:t>
            </a:r>
            <a:endParaRPr lang="ru-RU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2036" y="2174875"/>
            <a:ext cx="3587752" cy="3951288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животные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23" y="2516981"/>
            <a:ext cx="4038600" cy="267445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1016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Планеты </a:t>
            </a:r>
            <a:endParaRPr lang="ru-RU" dirty="0"/>
          </a:p>
        </p:txBody>
      </p:sp>
      <p:pic>
        <p:nvPicPr>
          <p:cNvPr id="6" name="Содержимое 5" descr="планеты 1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915950"/>
            <a:ext cx="6357982" cy="5678811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Комета </a:t>
            </a:r>
            <a:endParaRPr lang="ru-RU" dirty="0"/>
          </a:p>
        </p:txBody>
      </p:sp>
      <p:pic>
        <p:nvPicPr>
          <p:cNvPr id="4" name="Содержимое 3" descr="комета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901031"/>
            <a:ext cx="6667500" cy="392430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Солнце </a:t>
            </a:r>
            <a:endParaRPr lang="ru-RU" dirty="0"/>
          </a:p>
        </p:txBody>
      </p:sp>
      <p:pic>
        <p:nvPicPr>
          <p:cNvPr id="4" name="Содержимое 3" descr="солнце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/>
              <a:t>Космонавт </a:t>
            </a:r>
            <a:endParaRPr lang="ru-RU" dirty="0"/>
          </a:p>
        </p:txBody>
      </p:sp>
      <p:pic>
        <p:nvPicPr>
          <p:cNvPr id="4" name="Содержимое 3" descr="космонавт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14422"/>
            <a:ext cx="5857916" cy="535785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Итоговое занятие по художественно-эстетическому развитию (Лепка) Тема: «Космос» (средняя группа)</vt:lpstr>
      <vt:lpstr>Земля </vt:lpstr>
      <vt:lpstr>космонавты</vt:lpstr>
      <vt:lpstr>Юрий Алексеевич Гагарин</vt:lpstr>
      <vt:lpstr>животные</vt:lpstr>
      <vt:lpstr>Планеты </vt:lpstr>
      <vt:lpstr>Комета </vt:lpstr>
      <vt:lpstr>Солнце </vt:lpstr>
      <vt:lpstr>Космонавт </vt:lpstr>
      <vt:lpstr>Слайд 10</vt:lpstr>
      <vt:lpstr>Нетрадиционные техники лепки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</dc:title>
  <dc:creator>Мой</dc:creator>
  <cp:lastModifiedBy>user</cp:lastModifiedBy>
  <cp:revision>21</cp:revision>
  <dcterms:created xsi:type="dcterms:W3CDTF">2023-04-05T13:58:17Z</dcterms:created>
  <dcterms:modified xsi:type="dcterms:W3CDTF">2023-04-14T05:52:49Z</dcterms:modified>
</cp:coreProperties>
</file>