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58" r:id="rId5"/>
    <p:sldId id="259" r:id="rId6"/>
    <p:sldId id="260" r:id="rId7"/>
    <p:sldId id="261" r:id="rId8"/>
    <p:sldId id="264" r:id="rId9"/>
    <p:sldId id="265" r:id="rId10"/>
    <p:sldId id="273" r:id="rId11"/>
    <p:sldId id="274" r:id="rId12"/>
    <p:sldId id="275" r:id="rId13"/>
    <p:sldId id="266" r:id="rId14"/>
    <p:sldId id="267" r:id="rId15"/>
    <p:sldId id="268" r:id="rId16"/>
    <p:sldId id="27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74706-0CFF-4A75-BF04-57278635945A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78FC9-CABD-496D-802D-FFF16F1D43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468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74706-0CFF-4A75-BF04-57278635945A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78FC9-CABD-496D-802D-FFF16F1D43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042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74706-0CFF-4A75-BF04-57278635945A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78FC9-CABD-496D-802D-FFF16F1D43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973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74706-0CFF-4A75-BF04-57278635945A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78FC9-CABD-496D-802D-FFF16F1D43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035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74706-0CFF-4A75-BF04-57278635945A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78FC9-CABD-496D-802D-FFF16F1D43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47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74706-0CFF-4A75-BF04-57278635945A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78FC9-CABD-496D-802D-FFF16F1D43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780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74706-0CFF-4A75-BF04-57278635945A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78FC9-CABD-496D-802D-FFF16F1D43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93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74706-0CFF-4A75-BF04-57278635945A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78FC9-CABD-496D-802D-FFF16F1D43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400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74706-0CFF-4A75-BF04-57278635945A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78FC9-CABD-496D-802D-FFF16F1D43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414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74706-0CFF-4A75-BF04-57278635945A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78FC9-CABD-496D-802D-FFF16F1D43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804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74706-0CFF-4A75-BF04-57278635945A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78FC9-CABD-496D-802D-FFF16F1D43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277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74706-0CFF-4A75-BF04-57278635945A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78FC9-CABD-496D-802D-FFF16F1D43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148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941" y="0"/>
            <a:ext cx="12410941" cy="6973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-218941" y="-65546"/>
            <a:ext cx="12410941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US" sz="1200" b="1" kern="1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kern="15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>Муниципальное бюджетное дошкольное образовательное учреждение</a:t>
            </a:r>
            <a:endParaRPr lang="ru-RU" sz="2400" kern="15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pPr algn="ctr">
              <a:spcAft>
                <a:spcPts val="750"/>
              </a:spcAft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>«Детский сад №1 «Теремок» р. п. Базарный Карабулак Саратовской области»                                               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haroni" panose="02010803020104030203" pitchFamily="2" charset="-79"/>
              </a:rPr>
              <a:t/>
            </a:r>
            <a:br>
              <a:rPr lang="ru-RU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haroni" panose="02010803020104030203" pitchFamily="2" charset="-79"/>
              </a:rPr>
            </a:br>
            <a:endParaRPr lang="en-US" sz="24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pPr algn="ctr">
              <a:spcAft>
                <a:spcPts val="750"/>
              </a:spcAft>
            </a:pPr>
            <a:r>
              <a:rPr lang="ru-RU" sz="4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>Проект</a:t>
            </a:r>
            <a:endParaRPr lang="ru-RU" sz="4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pPr algn="ctr">
              <a:spcAft>
                <a:spcPts val="750"/>
              </a:spcAft>
            </a:pP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> 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>Познавательно-исследовательский</a:t>
            </a:r>
          </a:p>
          <a:p>
            <a:pPr algn="ctr">
              <a:spcAft>
                <a:spcPts val="750"/>
              </a:spcAft>
            </a:pPr>
            <a:r>
              <a:rPr lang="ru-RU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>«Вы слыхали о воде? Говорят, она везде»</a:t>
            </a:r>
            <a:endParaRPr lang="ru-RU" sz="4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pPr algn="ctr">
              <a:spcAft>
                <a:spcPts val="750"/>
              </a:spcAft>
            </a:pPr>
            <a:r>
              <a:rPr lang="ru-RU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>                   </a:t>
            </a:r>
          </a:p>
          <a:p>
            <a:pPr algn="ctr">
              <a:spcAft>
                <a:spcPts val="750"/>
              </a:spcAft>
            </a:pPr>
            <a:r>
              <a:rPr lang="ru-RU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>( Младшая гру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>ппа)</a:t>
            </a:r>
          </a:p>
          <a:p>
            <a:pPr algn="ctr">
              <a:spcAft>
                <a:spcPts val="750"/>
              </a:spcAft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>                                                     </a:t>
            </a:r>
          </a:p>
          <a:p>
            <a:pPr algn="ctr">
              <a:spcAft>
                <a:spcPts val="75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>                                                     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> Подготовила: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pPr algn="ctr">
              <a:spcAft>
                <a:spcPts val="750"/>
              </a:spcAft>
            </a:pPr>
            <a:r>
              <a:rPr lang="ru-RU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>                                                                                 Воспитатель Романова М.Г..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pPr algn="r">
              <a:spcAft>
                <a:spcPts val="75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55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0109914" y="5035638"/>
            <a:ext cx="1237535" cy="1054010"/>
          </a:xfrm>
        </p:spPr>
        <p:txBody>
          <a:bodyPr>
            <a:normAutofit/>
          </a:bodyPr>
          <a:lstStyle/>
          <a:p>
            <a:endParaRPr lang="ru-RU" sz="1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00068" y="5177307"/>
            <a:ext cx="1147382" cy="91234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52" y="82028"/>
            <a:ext cx="4069724" cy="29038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0" y="82028"/>
            <a:ext cx="7637172" cy="42959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4" t="21667" r="15417"/>
          <a:stretch/>
        </p:blipFill>
        <p:spPr>
          <a:xfrm>
            <a:off x="6280597" y="2900161"/>
            <a:ext cx="5911403" cy="39578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056" y="4152914"/>
            <a:ext cx="4638540" cy="270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6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93250" y="3103808"/>
            <a:ext cx="194345" cy="1405230"/>
          </a:xfrm>
        </p:spPr>
        <p:txBody>
          <a:bodyPr>
            <a:normAutofit/>
          </a:bodyPr>
          <a:lstStyle/>
          <a:p>
            <a:endParaRPr lang="ru-RU" sz="1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59920" y="5151549"/>
            <a:ext cx="387529" cy="93810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73" y="115910"/>
            <a:ext cx="5131676" cy="65811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6" y="115910"/>
            <a:ext cx="4924481" cy="658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2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47042" y="3618963"/>
            <a:ext cx="400408" cy="943512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37157" y="4562476"/>
            <a:ext cx="134066" cy="666348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600" y="141668"/>
            <a:ext cx="4909400" cy="65458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504" y="141668"/>
            <a:ext cx="4675300" cy="65458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" y="141668"/>
            <a:ext cx="4155719" cy="654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1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47042" y="3322749"/>
            <a:ext cx="400408" cy="1239726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47042" y="5653825"/>
            <a:ext cx="400408" cy="435825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110" y="326354"/>
            <a:ext cx="7684395" cy="5763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7" y="326354"/>
            <a:ext cx="5945746" cy="57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8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56890" y="3065172"/>
            <a:ext cx="490560" cy="1497303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01588" y="5228823"/>
            <a:ext cx="245861" cy="860827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79" y="0"/>
            <a:ext cx="892622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9739"/>
            <a:ext cx="3072596" cy="681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5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0828" y="4121239"/>
            <a:ext cx="696622" cy="441236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353006" cy="265872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776" y="669702"/>
            <a:ext cx="3742922" cy="51515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" b="26667"/>
          <a:stretch/>
        </p:blipFill>
        <p:spPr>
          <a:xfrm>
            <a:off x="4172755" y="669702"/>
            <a:ext cx="4177854" cy="51515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0" y="669701"/>
            <a:ext cx="4052015" cy="51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1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62952" y="4069724"/>
            <a:ext cx="284498" cy="492751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241701"/>
            <a:ext cx="301491" cy="847949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" t="563" r="-2499" b="10235"/>
          <a:stretch/>
        </p:blipFill>
        <p:spPr>
          <a:xfrm>
            <a:off x="8923759" y="38637"/>
            <a:ext cx="3230767" cy="39860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4" r="21276" b="15869"/>
          <a:stretch/>
        </p:blipFill>
        <p:spPr>
          <a:xfrm>
            <a:off x="5642240" y="38637"/>
            <a:ext cx="3318993" cy="40439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153" y="38637"/>
            <a:ext cx="2888087" cy="38507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4" y="38637"/>
            <a:ext cx="2714222" cy="36189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55" y="3252117"/>
            <a:ext cx="3605883" cy="36058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52" y="3657600"/>
            <a:ext cx="4091268" cy="31038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233" y="3657600"/>
            <a:ext cx="3031355" cy="310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7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001555" y="283335"/>
            <a:ext cx="5937159" cy="424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  <a:spcBef>
                <a:spcPts val="450"/>
              </a:spcBef>
              <a:spcAft>
                <a:spcPts val="450"/>
              </a:spcAft>
            </a:pPr>
            <a:endParaRPr lang="ru-RU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>
              <a:lnSpc>
                <a:spcPts val="1575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Цель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проекта: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>Расширить представления о воде в ходе познавательно-исследовательской деятельности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>
              <a:lnSpc>
                <a:spcPts val="1575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Задачи: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 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>
              <a:lnSpc>
                <a:spcPts val="1575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Образовательные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: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>
              <a:lnSpc>
                <a:spcPts val="1575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- формировать понимание о воде, ее свойствах;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>
              <a:lnSpc>
                <a:spcPts val="1575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>Развивающие: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>
              <a:lnSpc>
                <a:spcPts val="1575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>- развивать интерес к исследовательской деятельности;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>
              <a:lnSpc>
                <a:spcPts val="1575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>-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развивать наблюдательность и умение делать простые выводы из увиденного и услышанного;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>
              <a:lnSpc>
                <a:spcPts val="1575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Воспитывающие:</a:t>
            </a: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 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>
              <a:lnSpc>
                <a:spcPts val="1575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- поддерживать желание детей в активном познавательном общение среди детей и взрослых;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-  воспитывать бережное отношение к воде.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0586" y="283335"/>
            <a:ext cx="5361724" cy="3838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>Актуальность:</a:t>
            </a:r>
          </a:p>
          <a:p>
            <a:pPr>
              <a:lnSpc>
                <a:spcPts val="1575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>Когда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>выпал первый снег, мне захотелось со своими малышами поделиться этой радостью. Утром пока не растаял снег, набрала в контейнер и внесла снег в группу.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>
              <a:lnSpc>
                <a:spcPts val="1575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>Дети были восторге! Они рассматривали, трогали пальчиками, нюхали. Мы слепили маленького снеговика, нарисовали ему глаза, нос и рот. Поставили его на подоконник, а сами стали наблюдать за ним.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>
              <a:lnSpc>
                <a:spcPts val="1575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>Прошло время, и он растаял. Вместо снеговика появилась вода. Но вода была разная. Там, где туловище – прозрачная, а голова – черная и красная. Дети стали делать выводы, задавать вопросы о воде, снеге. Многие малыши говорили, что вода имеет белый цвет.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>Возникла проблема: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>какая вода, где она может быть?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Проблемный вопрос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: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> Как узнать о воде?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93322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42" y="465652"/>
            <a:ext cx="3726017" cy="58598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8026" y="1466784"/>
            <a:ext cx="5859890" cy="3857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95651" y="1466784"/>
            <a:ext cx="5859892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4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2" y="431800"/>
            <a:ext cx="7289443" cy="56578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8370" y="798492"/>
            <a:ext cx="6542469" cy="535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1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8126569" y="4562474"/>
            <a:ext cx="154546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765960" y="2400055"/>
            <a:ext cx="515155" cy="150018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32" y="1132865"/>
            <a:ext cx="6349288" cy="44828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1283" y="1264674"/>
            <a:ext cx="6349289" cy="421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5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89454" y="1709738"/>
            <a:ext cx="2357996" cy="285273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89454" y="4752304"/>
            <a:ext cx="2357996" cy="133734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1" t="1500" r="17661" b="-1"/>
          <a:stretch/>
        </p:blipFill>
        <p:spPr>
          <a:xfrm>
            <a:off x="231821" y="218941"/>
            <a:ext cx="3593205" cy="42282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625" y="218941"/>
            <a:ext cx="7245313" cy="58707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r="4101"/>
          <a:stretch/>
        </p:blipFill>
        <p:spPr>
          <a:xfrm rot="5400000">
            <a:off x="2202288" y="2157212"/>
            <a:ext cx="5525037" cy="356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6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0518" y="2846231"/>
            <a:ext cx="1726932" cy="171624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0518" y="5061397"/>
            <a:ext cx="1726932" cy="102825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0" r="13219" b="1"/>
          <a:stretch/>
        </p:blipFill>
        <p:spPr>
          <a:xfrm>
            <a:off x="0" y="0"/>
            <a:ext cx="4817979" cy="34386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124" y="-47424"/>
            <a:ext cx="6685408" cy="37517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1977" y="3035836"/>
            <a:ext cx="4886699" cy="27487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14030" y="3723174"/>
            <a:ext cx="3736882" cy="25239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39342" y="4027092"/>
            <a:ext cx="3517942" cy="21350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5284" y="4164284"/>
            <a:ext cx="3414910" cy="196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5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21286" y="3271234"/>
            <a:ext cx="426164" cy="1291241"/>
          </a:xfrm>
        </p:spPr>
        <p:txBody>
          <a:bodyPr>
            <a:normAutofit/>
          </a:bodyPr>
          <a:lstStyle/>
          <a:p>
            <a:endParaRPr lang="ru-RU" sz="1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21286" y="5009882"/>
            <a:ext cx="426164" cy="1079768"/>
          </a:xfrm>
        </p:spPr>
        <p:txBody>
          <a:bodyPr>
            <a:normAutofit/>
          </a:bodyPr>
          <a:lstStyle/>
          <a:p>
            <a:endParaRPr lang="ru-RU" sz="1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07" y="527198"/>
            <a:ext cx="4162249" cy="55624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729" y="1296003"/>
            <a:ext cx="3939585" cy="52417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8" y="524212"/>
            <a:ext cx="4111061" cy="549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9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37194" y="3644721"/>
            <a:ext cx="310256" cy="917754"/>
          </a:xfrm>
        </p:spPr>
        <p:txBody>
          <a:bodyPr>
            <a:normAutofit/>
          </a:bodyPr>
          <a:lstStyle/>
          <a:p>
            <a:endParaRPr lang="ru-RU" sz="1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37194" y="5280338"/>
            <a:ext cx="310256" cy="809312"/>
          </a:xfrm>
        </p:spPr>
        <p:txBody>
          <a:bodyPr>
            <a:normAutofit/>
          </a:bodyPr>
          <a:lstStyle/>
          <a:p>
            <a:endParaRPr lang="ru-RU" sz="9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5" t="32301" r="9176" b="8169"/>
          <a:stretch/>
        </p:blipFill>
        <p:spPr>
          <a:xfrm>
            <a:off x="164605" y="46753"/>
            <a:ext cx="3181081" cy="40826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4" t="5258"/>
          <a:stretch/>
        </p:blipFill>
        <p:spPr>
          <a:xfrm>
            <a:off x="3229935" y="46753"/>
            <a:ext cx="4205748" cy="6497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932" y="46753"/>
            <a:ext cx="4769036" cy="64973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2" t="751"/>
          <a:stretch/>
        </p:blipFill>
        <p:spPr>
          <a:xfrm>
            <a:off x="303358" y="2857996"/>
            <a:ext cx="2598897" cy="368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4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230</Words>
  <Application>Microsoft Office PowerPoint</Application>
  <PresentationFormat>Широкоэкранный</PresentationFormat>
  <Paragraphs>29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Aharoni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15</cp:revision>
  <dcterms:created xsi:type="dcterms:W3CDTF">2021-11-30T11:30:13Z</dcterms:created>
  <dcterms:modified xsi:type="dcterms:W3CDTF">2021-12-03T03:28:26Z</dcterms:modified>
</cp:coreProperties>
</file>