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charts/style2.xml" ContentType="application/vnd.ms-office.chartstyle+xml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0" r:id="rId5"/>
    <p:sldId id="271" r:id="rId6"/>
    <p:sldId id="260" r:id="rId7"/>
    <p:sldId id="262" r:id="rId8"/>
    <p:sldId id="261" r:id="rId9"/>
    <p:sldId id="273" r:id="rId10"/>
    <p:sldId id="263" r:id="rId11"/>
    <p:sldId id="267" r:id="rId12"/>
    <p:sldId id="266" r:id="rId13"/>
    <p:sldId id="265" r:id="rId14"/>
    <p:sldId id="274" r:id="rId15"/>
    <p:sldId id="264" r:id="rId16"/>
    <p:sldId id="272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0%</c:formatCode>
                <c:ptCount val="3"/>
                <c:pt idx="0">
                  <c:v>0.38000000000000006</c:v>
                </c:pt>
                <c:pt idx="1">
                  <c:v>0.34000000000000008</c:v>
                </c:pt>
                <c:pt idx="2">
                  <c:v>0.28000000000000008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5AE-410D-9650-7C0B801DC56A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0%</c:formatCode>
                <c:ptCount val="3"/>
                <c:pt idx="0">
                  <c:v>0.65000000000000013</c:v>
                </c:pt>
                <c:pt idx="1">
                  <c:v>0.12000000000000001</c:v>
                </c:pt>
                <c:pt idx="2">
                  <c:v>0.23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F42-402F-BC53-2C9ED47046D1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500042"/>
            <a:ext cx="8610600" cy="3462358"/>
          </a:xfrm>
        </p:spPr>
        <p:txBody>
          <a:bodyPr>
            <a:no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/>
            </a:r>
            <a:br>
              <a:rPr lang="en-US" sz="16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ОТЧЕТ </a:t>
            </a:r>
            <a:br>
              <a:rPr lang="ru-RU" sz="16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за 2021-2022 учебный год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7030A0"/>
                </a:solidFill>
                <a:latin typeface="Georgia" pitchFamily="18" charset="0"/>
                <a:cs typeface="Times New Roman" pitchFamily="18" charset="0"/>
              </a:rPr>
              <a:t>«ФОРМИРОВАНИЕ ПРЕДПОСЫЛОК ФИНАНСОВОЙ КУЛЬТУРЫ ДОШКОЛЬНИКОВ»</a:t>
            </a:r>
            <a:r>
              <a:rPr lang="ru-RU" sz="2800" i="1" dirty="0" smtClean="0">
                <a:latin typeface="Georgia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latin typeface="Georgia" pitchFamily="18" charset="0"/>
                <a:cs typeface="Times New Roman" pitchFamily="18" charset="0"/>
              </a:rPr>
            </a:br>
            <a:endParaRPr lang="ru-RU" sz="2800" i="1" dirty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1524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казенное дошкольное образовательное учреждение детский сад №4 «Светлячок» Чистоозерного района Новосибирской облас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Рисунок 38" descr="finansovoy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2971800"/>
            <a:ext cx="4574859" cy="304800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200400" y="6248400"/>
            <a:ext cx="3534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р.п.Чистоозерное,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1200" y="4191000"/>
            <a:ext cx="3352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РУКОВОДИТЕЛИ: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ДОВЫДЕНКО Ю.А.,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ст. воспитатель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ЯЦЕНКО Н.В., 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учитель - логопед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23728" y="0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Ярмарка русской кухни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860804"/>
            <a:ext cx="4572032" cy="2568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923" y="3643314"/>
            <a:ext cx="4578391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3504" y="857232"/>
            <a:ext cx="3143272" cy="5592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 со специалистом Управления финансов и налоговой политики Чистоозерного района Новосибирской области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5074" y="1105051"/>
            <a:ext cx="2857488" cy="3824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1033570"/>
            <a:ext cx="2857520" cy="3824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386"/>
          <a:stretch>
            <a:fillRect/>
          </a:stretch>
        </p:blipFill>
        <p:spPr>
          <a:xfrm>
            <a:off x="2571736" y="3929066"/>
            <a:ext cx="4071934" cy="2758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0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Интеллектуальная игра «Что? Где? Почем?»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3714752"/>
            <a:ext cx="3929090" cy="2946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138" y="679439"/>
            <a:ext cx="3922234" cy="2941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6314" y="642918"/>
            <a:ext cx="3899925" cy="2924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6313" y="3714752"/>
            <a:ext cx="3905279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0"/>
            <a:ext cx="9036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Интегрированное занятие «Реклама: желание и возможности»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38" y="785794"/>
            <a:ext cx="2857488" cy="3795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1802" y="1214422"/>
            <a:ext cx="2847836" cy="3783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2198" y="2500306"/>
            <a:ext cx="2850178" cy="3786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071" y="-81426"/>
            <a:ext cx="9223741" cy="6939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2" y="188640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в магазин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34" y="762611"/>
            <a:ext cx="8001056" cy="6000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188640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Виртуальная экскурсия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Музей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денег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360" y="1357298"/>
            <a:ext cx="8487130" cy="4786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9366862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62000" y="2740461"/>
            <a:ext cx="7391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19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СПАСИБО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ЗА ВНИМАНИЕ! 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28600" y="762000"/>
            <a:ext cx="868680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финансовой культуры и азов финансовой грамотности у детей старшего дошкольного возраста.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 </a:t>
            </a: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152400"/>
            <a:ext cx="39396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И ЗАДАЧИ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381000" y="1828800"/>
            <a:ext cx="85344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познакомить воспитанников с денежной сферой жизни;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раскрыть взаимосвязь понятий: труд - продукт (результат труда) - деньги, подготовить к восприятию денег как жизненно необходимого, но ограниченного ресурса, труда как честного способа их заработать;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сформировать у детей начальные навыки обращения с деньгами, правильное отношение к финансовым ресурсам и их целевому предназначению,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подготовить к принятию своих первых финансовых решений;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заложить азы ответственного отношения к денежным ресурсам, управлению и контролю над ними, мотивацию к бережливости, полезным тратам;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повысить компетенции педагогических кадров в вопросах финансовой грамотности;</a:t>
            </a:r>
            <a:endParaRPr lang="ru-RU" sz="20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повысить родительскую компетентность в вопросах формирования финансовой культуры ребенка.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81000" y="914400"/>
            <a:ext cx="83058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Целевыми группами инновационной площадки являются:</a:t>
            </a: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старшего дошкольного возраста;</a:t>
            </a:r>
            <a:endParaRPr kumimoji="0" lang="ru-RU" sz="32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родители воспитанников</a:t>
            </a:r>
            <a:r>
              <a:rPr kumimoji="0" lang="ru-RU" sz="320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ДОУ;</a:t>
            </a:r>
            <a:endParaRPr kumimoji="0" lang="ru-RU" sz="32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  ДОУ.</a:t>
            </a:r>
            <a:endParaRPr kumimoji="0" lang="ru-RU" sz="32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2749668_23-p-fon-dlya-prezentatsii-goluboi-s-ramkoi-2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8200" y="1143000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>
              <a:latin typeface="Georg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34" r="4605"/>
          <a:stretch/>
        </p:blipFill>
        <p:spPr>
          <a:xfrm>
            <a:off x="-1" y="-6927"/>
            <a:ext cx="9222507" cy="6864927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29966"/>
            <a:ext cx="9184307" cy="682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2864176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2900" y="188640"/>
            <a:ext cx="84582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Результаты</a:t>
            </a:r>
            <a:r>
              <a:rPr kumimoji="0" lang="ru-RU" sz="3600" b="1" i="0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мониторинга</a:t>
            </a: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lang="ru-RU" sz="2000" b="1" baseline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определение уровня сформированности финансовой грамотности у детей </a:t>
            </a:r>
            <a:endParaRPr kumimoji="0" lang="ru-RU" sz="2000" b="1" i="0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2325721577"/>
              </p:ext>
            </p:extLst>
          </p:nvPr>
        </p:nvGraphicFramePr>
        <p:xfrm>
          <a:off x="107504" y="1639164"/>
          <a:ext cx="3960440" cy="4958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07904" y="1844824"/>
            <a:ext cx="52565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38% детей имеют представление о труде, его видах, умеют выделять последовательность трудовых действий, владеют понятиями «купюра», «банк»; </a:t>
            </a: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детей устанавливают взаимосвязь «потребности и возможности», умеют выделять деловые качества у героев художественных произведений; </a:t>
            </a: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детей не в полной мере могут объяснить понятие слов «бюджет» и его составляющие (зарплата, пенсия, стипендия), «бартер», «выгода», «убыток», не имеют представления о доходе и его динамике, о расходах и их многообразии.</a:t>
            </a:r>
            <a:endParaRPr lang="ru-RU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260648"/>
            <a:ext cx="842493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анкетирования родителей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выявление уровня родительской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омпетентности в вопросах по формированию финансовой грамотности детей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239657302"/>
              </p:ext>
            </p:extLst>
          </p:nvPr>
        </p:nvGraphicFramePr>
        <p:xfrm>
          <a:off x="179512" y="1397000"/>
          <a:ext cx="4176464" cy="4552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211960" y="1720840"/>
            <a:ext cx="47525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65% родителей считают необходимым внедрять в педагогический процесс обучение детей основам финансовой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грамотности;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считают, важным развивать в ребенке бережливость, экономность, расчетливость 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детей;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считают эту тему не интересной. 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95736" y="152400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с педагогами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1484784"/>
            <a:ext cx="5294593" cy="39604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7" y="1700808"/>
            <a:ext cx="29523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еминары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столы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152400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Занятие «Деньги их значение»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3240" y="928670"/>
            <a:ext cx="2581853" cy="34290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4" y="870626"/>
            <a:ext cx="2571768" cy="34156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6512" y="942064"/>
            <a:ext cx="2571768" cy="34156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7" y="4467444"/>
            <a:ext cx="3985619" cy="22477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53446315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</TotalTime>
  <Words>395</Words>
  <Application>Microsoft Office PowerPoint</Application>
  <PresentationFormat>Экран (4:3)</PresentationFormat>
  <Paragraphs>47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 ОТЧЕТ  за 2021-2022 учебный год  «ФОРМИРОВАНИЕ ПРЕДПОСЫЛОК ФИНАНСОВОЙ КУЛЬТУРЫ ДОШКОЛЬНИКОВ»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Светлячок</dc:creator>
  <cp:lastModifiedBy>Светлячок</cp:lastModifiedBy>
  <cp:revision>48</cp:revision>
  <dcterms:created xsi:type="dcterms:W3CDTF">2021-10-26T04:51:45Z</dcterms:created>
  <dcterms:modified xsi:type="dcterms:W3CDTF">2022-11-14T04:29:46Z</dcterms:modified>
</cp:coreProperties>
</file>