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71" r:id="rId12"/>
    <p:sldId id="288" r:id="rId13"/>
    <p:sldId id="276" r:id="rId14"/>
    <p:sldId id="278" r:id="rId15"/>
    <p:sldId id="275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73" r:id="rId26"/>
    <p:sldId id="274" r:id="rId27"/>
    <p:sldId id="28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DAE7C-E531-480D-9613-3AAA9D5CC902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2CD66-99FC-4AD1-8CBD-F687FC4E0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107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2CD66-99FC-4AD1-8CBD-F687FC4E0A8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863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500174"/>
            <a:ext cx="8572560" cy="30003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base">
              <a:lnSpc>
                <a:spcPct val="150000"/>
              </a:lnSpc>
            </a:pPr>
            <a:br>
              <a:rPr lang="ru-RU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Познавательно-экологический проект </a:t>
            </a:r>
            <a:br>
              <a:rPr lang="ru-RU" b="1" dirty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3600" b="1" dirty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4857760"/>
            <a:ext cx="3784504" cy="995354"/>
          </a:xfrm>
        </p:spPr>
        <p:txBody>
          <a:bodyPr>
            <a:normAutofit fontScale="70000" lnSpcReduction="20000"/>
          </a:bodyPr>
          <a:lstStyle/>
          <a:p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Выполнила </a:t>
            </a:r>
          </a:p>
          <a:p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   воспитатель: </a:t>
            </a:r>
          </a:p>
          <a:p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Копылова Светлана Сергеевна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71802" y="571480"/>
            <a:ext cx="39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МБДОУ « Иланский детский сад №20»</a:t>
            </a:r>
          </a:p>
        </p:txBody>
      </p:sp>
      <p:pic>
        <p:nvPicPr>
          <p:cNvPr id="1026" name="Picture 2" descr="https://zabavnik.club/wp-content/uploads/2018/07/sonce_na_prozrachnom_fone_7_161943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1941762" cy="178595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003550"/>
            <a:ext cx="81137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Образовательная деятельность</a:t>
            </a:r>
            <a:br>
              <a:rPr lang="ru-RU" sz="2800" b="1" dirty="0"/>
            </a:br>
            <a:r>
              <a:rPr lang="ru-RU" sz="2800" b="1" dirty="0"/>
              <a:t>по художественно – эстетическому развитию «Раскрасим овощи»</a:t>
            </a:r>
            <a:endParaRPr lang="ru-RU" sz="28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074" name="Picture 2" descr="C:\Users\Женёк\Contacts\Downloads\IMG2022031111291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201" y="2679700"/>
            <a:ext cx="2584847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Женёк\Contacts\Downloads\IMG2022031111292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3951" y="2679700"/>
            <a:ext cx="2584847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zabavnik.club/wp-content/uploads/2018/07/sonce_na_prozrachnom_fone_7_161943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214290"/>
            <a:ext cx="832326" cy="765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Рассматривание муляжей овощей, уточнение формы, цвета</a:t>
            </a:r>
            <a:endParaRPr lang="ru-RU" sz="28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8" name="Picture 2" descr="https://zabavnik.club/wp-content/uploads/2018/07/sonce_na_prozrachnom_fone_7_161943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714356"/>
            <a:ext cx="832326" cy="765538"/>
          </a:xfrm>
          <a:prstGeom prst="rect">
            <a:avLst/>
          </a:prstGeom>
          <a:noFill/>
        </p:spPr>
      </p:pic>
      <p:pic>
        <p:nvPicPr>
          <p:cNvPr id="1026" name="Picture 2" descr="D:\Рабочий стол\IMG2022031709471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155" y="1714500"/>
            <a:ext cx="3268266" cy="4357688"/>
          </a:xfrm>
          <a:prstGeom prst="rect">
            <a:avLst/>
          </a:prstGeom>
          <a:noFill/>
        </p:spPr>
      </p:pic>
      <p:pic>
        <p:nvPicPr>
          <p:cNvPr id="1027" name="Picture 3" descr="D:\Рабочий стол\IMG2022031709474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7780" y="1714500"/>
            <a:ext cx="3268266" cy="4357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Дидактическая игра </a:t>
            </a:r>
            <a:br>
              <a:rPr lang="ru-RU" dirty="0"/>
            </a:br>
            <a:r>
              <a:rPr lang="ru-RU" dirty="0"/>
              <a:t>«Чудесный мешочек».</a:t>
            </a:r>
          </a:p>
        </p:txBody>
      </p:sp>
      <p:pic>
        <p:nvPicPr>
          <p:cNvPr id="2050" name="Picture 2" descr="D:\Рабочий стол\IMG20220317094615_BURST0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928802"/>
            <a:ext cx="3214710" cy="4286280"/>
          </a:xfrm>
          <a:prstGeom prst="rect">
            <a:avLst/>
          </a:prstGeom>
          <a:noFill/>
        </p:spPr>
      </p:pic>
      <p:pic>
        <p:nvPicPr>
          <p:cNvPr id="2051" name="Picture 3" descr="D:\Рабочий стол\IMG2022031709491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928802"/>
            <a:ext cx="3357586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Творческая мастерская фермы </a:t>
            </a:r>
          </a:p>
        </p:txBody>
      </p:sp>
      <p:pic>
        <p:nvPicPr>
          <p:cNvPr id="6146" name="Picture 2" descr="C:\Users\Женёк\Contacts\Downloads\IMG2022022721483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3373041" cy="276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Женёк\Contacts\Downloads\IMG-32ee8c279874f92423771196f1af3a24-V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73630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360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3" descr="C:\Users\Женёк\Contacts\Downloads\IMG-e49662507dac91d66eccde958337d56f-V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3456384" cy="42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Женёк\Contacts\Downloads\IMG-3f9899d155df7158feaaae4194a07ecc-V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51" y="1844824"/>
            <a:ext cx="3052465" cy="42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96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 огород</a:t>
            </a:r>
          </a:p>
        </p:txBody>
      </p:sp>
      <p:pic>
        <p:nvPicPr>
          <p:cNvPr id="4099" name="Picture 3" descr="C:\Users\Женёк\Contacts\Downloads\IMG2022030314481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16" y="1557338"/>
            <a:ext cx="3426618" cy="4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Женёк\Contacts\Downloads\IMG-0da90a436d1b89ba75de6fdd7d53c9c2-V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556792"/>
            <a:ext cx="38227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10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Подготовка земли, посадка лука</a:t>
            </a:r>
          </a:p>
        </p:txBody>
      </p:sp>
      <p:pic>
        <p:nvPicPr>
          <p:cNvPr id="8194" name="Picture 2" descr="C:\Users\Женёк\Contacts\Downloads\IMG-0bd7628fc99073f3e4274d5299ab67c0-V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628800"/>
            <a:ext cx="3822700" cy="416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628800"/>
            <a:ext cx="3822700" cy="417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871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Посадка семян петрушки и редиса</a:t>
            </a:r>
          </a:p>
        </p:txBody>
      </p:sp>
      <p:pic>
        <p:nvPicPr>
          <p:cNvPr id="9218" name="Picture 2" descr="C:\Users\Женёк\Contacts\Downloads\IMG-92b897a1c47f84d7581f94bcd64dd112-V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628800"/>
            <a:ext cx="38227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Женёк\Contacts\Downloads\IMG-82e53d95d445b9eef465a22154168784-V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628801"/>
            <a:ext cx="3822700" cy="42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91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Посадка семян укропа, полив почвы</a:t>
            </a:r>
          </a:p>
        </p:txBody>
      </p:sp>
      <p:pic>
        <p:nvPicPr>
          <p:cNvPr id="10242" name="Picture 2" descr="C:\Users\Женёк\Contacts\Downloads\IMG-78e26466074ec751fa759e47bcff4cb9-V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628800"/>
            <a:ext cx="3822700" cy="446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Женёк\Contacts\Downloads\IMG-41ee7a1f21a730dbc366992d04597170-V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775"/>
            <a:ext cx="3384375" cy="446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1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Полив лука</a:t>
            </a:r>
          </a:p>
        </p:txBody>
      </p:sp>
      <p:pic>
        <p:nvPicPr>
          <p:cNvPr id="11266" name="Picture 2" descr="C:\Users\Женёк\Contacts\Downloads\IMG-9f4319ece9ce51997f18d8625964b712-V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651734"/>
            <a:ext cx="3822700" cy="44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Женёк\Contacts\Downloads\IMG-95dc5161fb7e3f54003f7073033f434e-V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822700" cy="442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860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ru-RU" b="1" dirty="0"/>
              <a:t>Направленность</a:t>
            </a:r>
            <a:r>
              <a:rPr lang="ru-RU" dirty="0"/>
              <a:t>: экологическое воспитание через познавательно-исследовательскую деятельность.</a:t>
            </a:r>
          </a:p>
          <a:p>
            <a:r>
              <a:rPr lang="ru-RU" b="1" dirty="0"/>
              <a:t>Вид проекта</a:t>
            </a:r>
            <a:r>
              <a:rPr lang="ru-RU" dirty="0"/>
              <a:t>: познавательно – практический, краткосрочный, 2 недели.</a:t>
            </a:r>
            <a:br>
              <a:rPr lang="ru-RU" b="1" dirty="0"/>
            </a:br>
            <a:r>
              <a:rPr lang="ru-RU" b="1" dirty="0"/>
              <a:t>Участники проекта</a:t>
            </a:r>
            <a:r>
              <a:rPr lang="ru-RU" dirty="0"/>
              <a:t>: воспитатель, воспитанники, родители.</a:t>
            </a:r>
            <a:br>
              <a:rPr lang="ru-RU" b="1" dirty="0"/>
            </a:br>
            <a:r>
              <a:rPr lang="ru-RU" b="1" dirty="0"/>
              <a:t>РППС</a:t>
            </a:r>
            <a:r>
              <a:rPr lang="ru-RU" dirty="0"/>
              <a:t>: художественная литература для детей, консультации для родителей. </a:t>
            </a:r>
          </a:p>
          <a:p>
            <a:pPr>
              <a:buNone/>
            </a:pPr>
            <a:r>
              <a:rPr lang="ru-RU" dirty="0"/>
              <a:t>     Оборудование для оформления «Огорода на подоконнике»: пластмассовая плитка - имитация травы, конструктор, бабочки, посуда для посадки растений, луковица, чеснок, семена </a:t>
            </a:r>
            <a:r>
              <a:rPr lang="ru-RU" dirty="0" err="1"/>
              <a:t>петрушки,укропа,салата</a:t>
            </a:r>
            <a:r>
              <a:rPr lang="ru-RU" dirty="0"/>
              <a:t>, семена редиса, почва.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Паспорт проекта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Наблюдение за почвой, ростом первых ростков лука</a:t>
            </a:r>
          </a:p>
        </p:txBody>
      </p:sp>
      <p:pic>
        <p:nvPicPr>
          <p:cNvPr id="12290" name="Picture 2" descr="C:\Users\Женёк\Contacts\Downloads\IMG-2d4ad110d695c168c45e8b2b6dc5213b-V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83" y="1557339"/>
            <a:ext cx="3460884" cy="439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Женёк\Contacts\Downloads\IMG-fe99f08843a6b4293a2263f4a1884299-V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38227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695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Ухаживаем, наблюдаем</a:t>
            </a:r>
          </a:p>
        </p:txBody>
      </p:sp>
      <p:pic>
        <p:nvPicPr>
          <p:cNvPr id="13315" name="Picture 3" descr="C:\Users\Женёк\Contacts\Downloads\IMG202203111613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04" y="1628775"/>
            <a:ext cx="3373041" cy="44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Женёк\Contacts\Downloads\IMG2022031116172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54" y="1628775"/>
            <a:ext cx="3373041" cy="44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304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Ухаживаем, наблюдаем</a:t>
            </a:r>
          </a:p>
        </p:txBody>
      </p:sp>
      <p:pic>
        <p:nvPicPr>
          <p:cNvPr id="14338" name="Picture 2" descr="C:\Users\Женёк\Contacts\Downloads\IMG202203141620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04" y="1628775"/>
            <a:ext cx="3373041" cy="44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Женёк\Contacts\Downloads\IMG2022031416200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54" y="1628775"/>
            <a:ext cx="3373041" cy="44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668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Вырастили лук</a:t>
            </a:r>
          </a:p>
        </p:txBody>
      </p:sp>
      <p:pic>
        <p:nvPicPr>
          <p:cNvPr id="15362" name="Picture 2" descr="C:\Users\Женёк\Contacts\Downloads\IMG2022031416104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1" y="1628775"/>
            <a:ext cx="3348037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Женёк\Contacts\Downloads\IMG2022031416155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54" y="1628775"/>
            <a:ext cx="3373041" cy="44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761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Новый урожай</a:t>
            </a:r>
          </a:p>
        </p:txBody>
      </p:sp>
      <p:pic>
        <p:nvPicPr>
          <p:cNvPr id="18434" name="Picture 2" descr="C:\Users\Женёк\Contacts\Downloads\IMG2022031416164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01" y="1772816"/>
            <a:ext cx="3060775" cy="43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Женёк\Contacts\Downloads\IMG2022031416161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44" y="1700213"/>
            <a:ext cx="3319462" cy="44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003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Какой зелененький…</a:t>
            </a:r>
          </a:p>
        </p:txBody>
      </p:sp>
      <p:pic>
        <p:nvPicPr>
          <p:cNvPr id="6" name="Picture 2" descr="https://zabavnik.club/wp-content/uploads/2018/07/sonce_na_prozrachnom_fone_7_161943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714356"/>
            <a:ext cx="832326" cy="765538"/>
          </a:xfrm>
          <a:prstGeom prst="rect">
            <a:avLst/>
          </a:prstGeom>
          <a:noFill/>
        </p:spPr>
      </p:pic>
      <p:pic>
        <p:nvPicPr>
          <p:cNvPr id="16387" name="Picture 3" descr="C:\Users\Женёк\Contacts\Downloads\IMG2022031416160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54" y="1628775"/>
            <a:ext cx="3373041" cy="44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Женёк\Contacts\Downloads\IMG202203141615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168352" cy="456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Вырастили сами</a:t>
            </a:r>
            <a:endParaRPr lang="ru-RU" sz="28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8" name="Picture 2" descr="https://zabavnik.club/wp-content/uploads/2018/07/sonce_na_prozrachnom_fone_7_161943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832326" cy="765538"/>
          </a:xfrm>
          <a:prstGeom prst="rect">
            <a:avLst/>
          </a:prstGeom>
          <a:noFill/>
        </p:spPr>
      </p:pic>
      <p:pic>
        <p:nvPicPr>
          <p:cNvPr id="17410" name="Picture 2" descr="C:\Users\Женёк\Contacts\Downloads\IMG2022031416154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78" y="1773238"/>
            <a:ext cx="3264693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Женёк\Contacts\Downloads\IMG2022031416163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01689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Огород на подоконнике</a:t>
            </a:r>
          </a:p>
        </p:txBody>
      </p:sp>
      <p:pic>
        <p:nvPicPr>
          <p:cNvPr id="3075" name="Picture 3" descr="D:\Рабочий стол\IMG2022031714171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340768"/>
            <a:ext cx="3717055" cy="5771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928670"/>
            <a:ext cx="8401080" cy="564360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Влияние окружающего мира на развитие ребёнка огромно. Знакомство с бесконечными, постоянно изменяющимися явлениями начинается с первых лет жизни малыша. Явления и объекты природы привлекают детей красотой, яркостью красок, разнообразием. Наблюдая за ними, ребёнок обогащает свой чувственный опыт, на котором и основывается его дальнейшее творчество. Чем глубже ребёнок познаёт таинства окружающего мира, тем больше у него возникает вопросов. Основная задача взрослого состоит в том, чтобы помочь ребёнку самостоятельно найти ответы на эти вопросы. </a:t>
            </a:r>
          </a:p>
          <a:p>
            <a:r>
              <a:rPr lang="ru-RU" dirty="0"/>
              <a:t>Заканчивается зима. Солнышко с каждым днём всё выше и выше, а день всё длиннее и теплее. Пришло время посадок. Огород на подоконнике в детском саду является очень приятным занятием, особенно зимой и весной, когда хочется не только отведать свежие дары природы, но и посмотреть на цвета зелени или помидоров. Но нет ничего приятнее, когда первая весенняя зелень поспевает прямо у тебя на подоконнике. Это могут быть лук, петрушка, укроп, и даже листья салата. Огород на подоконнике — отличный способ развеять сезонную тоску по природным цветам и теплу. Расширения представлений детей о том, как ухаживать за растениями в комнатных условиях, обобщения представлений о необходимости света, тепла, влаги почвы для роста растений, развития познавательных и творческих способностей детей.</a:t>
            </a:r>
          </a:p>
          <a:p>
            <a:r>
              <a:rPr lang="ru-RU" dirty="0"/>
              <a:t>Именно в дошкольном возрасте закладываются позитивные чувства к природе и природным явлениям, открывается удивительное многообразие растительного мира, впервые осознается роль природы в жизни человека. На нашем огороде дети сами смогут посадить и выращивать растения, ухаживать за ними.</a:t>
            </a:r>
          </a:p>
          <a:p>
            <a:pPr fontAlgn="base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Актуальность проекта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000108"/>
            <a:ext cx="8401080" cy="5572164"/>
          </a:xfrm>
        </p:spPr>
        <p:txBody>
          <a:bodyPr>
            <a:normAutofit/>
          </a:bodyPr>
          <a:lstStyle/>
          <a:p>
            <a:pPr fontAlgn="base"/>
            <a:r>
              <a:rPr lang="ru-RU" dirty="0"/>
              <a:t>формирование у детей интереса к выращиванию растений в комнатных условиях; </a:t>
            </a:r>
          </a:p>
          <a:p>
            <a:pPr fontAlgn="base"/>
            <a:r>
              <a:rPr lang="ru-RU" dirty="0"/>
              <a:t>воспитание у детей любви к природе; </a:t>
            </a:r>
          </a:p>
          <a:p>
            <a:pPr fontAlgn="base"/>
            <a:r>
              <a:rPr lang="ru-RU" dirty="0"/>
              <a:t>создание в группе «огорода» на подоконнике.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Цели проекта: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000108"/>
            <a:ext cx="8401080" cy="5572164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b="1" dirty="0"/>
              <a:t> </a:t>
            </a:r>
            <a:r>
              <a:rPr lang="ru-RU" dirty="0"/>
              <a:t>воспитывать у детей желание участвовать в трудовой деятельности </a:t>
            </a:r>
          </a:p>
          <a:p>
            <a:pPr fontAlgn="base"/>
            <a:r>
              <a:rPr lang="ru-RU" dirty="0"/>
              <a:t> научить с помощью воспитателя высаживать растения;</a:t>
            </a:r>
          </a:p>
          <a:p>
            <a:pPr fontAlgn="base"/>
            <a:r>
              <a:rPr lang="ru-RU" dirty="0"/>
              <a:t> дать детям представления о выращивании растений;</a:t>
            </a:r>
          </a:p>
          <a:p>
            <a:pPr fontAlgn="base"/>
            <a:r>
              <a:rPr lang="ru-RU" dirty="0"/>
              <a:t> воспитывать бережное и заботливое отношение к растениям;</a:t>
            </a:r>
          </a:p>
          <a:p>
            <a:pPr fontAlgn="base"/>
            <a:r>
              <a:rPr lang="ru-RU" dirty="0"/>
              <a:t>научить с помощью воспитателя сажать растения;</a:t>
            </a:r>
          </a:p>
          <a:p>
            <a:pPr fontAlgn="base"/>
            <a:r>
              <a:rPr lang="ru-RU" dirty="0"/>
              <a:t> научить поливать растения под руководством воспитателя;</a:t>
            </a:r>
          </a:p>
          <a:p>
            <a:pPr fontAlgn="base"/>
            <a:r>
              <a:rPr lang="ru-RU" dirty="0"/>
              <a:t> наблюдать за всходами растений;</a:t>
            </a:r>
          </a:p>
          <a:p>
            <a:pPr fontAlgn="base"/>
            <a:r>
              <a:rPr lang="ru-RU" dirty="0"/>
              <a:t> организовать художественно-продуктивную творческую деятельность;</a:t>
            </a:r>
          </a:p>
          <a:p>
            <a:pPr fontAlgn="base"/>
            <a:r>
              <a:rPr lang="ru-RU" dirty="0"/>
              <a:t> привлечь родителей к образовательной жизни детского сада в рамках реализации проекта.</a:t>
            </a:r>
          </a:p>
          <a:p>
            <a:pPr fontAlgn="base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Задачи проекта: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85728"/>
            <a:ext cx="8401080" cy="6286544"/>
          </a:xfrm>
        </p:spPr>
        <p:txBody>
          <a:bodyPr>
            <a:normAutofit fontScale="70000" lnSpcReduction="20000"/>
          </a:bodyPr>
          <a:lstStyle/>
          <a:p>
            <a:pPr algn="ctr" fontAlgn="base">
              <a:buNone/>
            </a:pPr>
            <a:r>
              <a:rPr lang="ru-RU" b="1" dirty="0">
                <a:solidFill>
                  <a:srgbClr val="002060"/>
                </a:solidFill>
              </a:rPr>
              <a:t>       Работа над проектом с родителями:</a:t>
            </a:r>
            <a:endParaRPr lang="ru-RU" dirty="0">
              <a:solidFill>
                <a:srgbClr val="002060"/>
              </a:solidFill>
            </a:endParaRPr>
          </a:p>
          <a:p>
            <a:pPr fontAlgn="base">
              <a:buNone/>
            </a:pPr>
            <a:r>
              <a:rPr lang="ru-RU" dirty="0"/>
              <a:t>      Заинтересовать родителей в совместной деятельности: привлечь родителей к организации и реализации проекта. обсуждение темы проекта; рекомендации по созданию мини-огорода в домашних условиях.</a:t>
            </a:r>
          </a:p>
          <a:p>
            <a:pPr algn="ctr" fontAlgn="base">
              <a:buNone/>
            </a:pPr>
            <a:r>
              <a:rPr lang="ru-RU" b="1" dirty="0">
                <a:solidFill>
                  <a:srgbClr val="002060"/>
                </a:solidFill>
              </a:rPr>
              <a:t>Работа над проектом с детьми:</a:t>
            </a:r>
            <a:endParaRPr lang="ru-RU" dirty="0">
              <a:solidFill>
                <a:srgbClr val="002060"/>
              </a:solidFill>
            </a:endParaRPr>
          </a:p>
          <a:p>
            <a:pPr fontAlgn="base"/>
            <a:r>
              <a:rPr lang="ru-RU" b="1" dirty="0"/>
              <a:t>Познавательно – исследовательская деятельность: </a:t>
            </a:r>
            <a:r>
              <a:rPr lang="ru-RU" dirty="0"/>
              <a:t>рассматривание луковиц (понятия большая - маленькая; одна-много); наблюдение за посадкой,  за появлением и ростом первых </a:t>
            </a:r>
            <a:r>
              <a:rPr lang="ru-RU" dirty="0" err="1"/>
              <a:t>ростков,за</a:t>
            </a:r>
            <a:r>
              <a:rPr lang="ru-RU" dirty="0"/>
              <a:t> ростом корневой системы лука в прозрачном посадочном контейнере, наблюдение  за влиянием света, влаги и тепла на рост растений.</a:t>
            </a:r>
          </a:p>
          <a:p>
            <a:pPr fontAlgn="base"/>
            <a:r>
              <a:rPr lang="ru-RU" b="1" dirty="0"/>
              <a:t>Развитие речи</a:t>
            </a:r>
            <a:r>
              <a:rPr lang="ru-RU" dirty="0"/>
              <a:t> (беседы, чтение художественной литературы);</a:t>
            </a:r>
          </a:p>
          <a:p>
            <a:pPr fontAlgn="base"/>
            <a:r>
              <a:rPr lang="ru-RU" b="1" dirty="0"/>
              <a:t>Игровая деятельность</a:t>
            </a:r>
            <a:r>
              <a:rPr lang="ru-RU" dirty="0"/>
              <a:t> ( игры, театрализованные ситуации).</a:t>
            </a:r>
          </a:p>
          <a:p>
            <a:pPr fontAlgn="base"/>
            <a:r>
              <a:rPr lang="ru-RU" b="1" dirty="0"/>
              <a:t>Художественно- творческая деятельность детей</a:t>
            </a:r>
            <a:r>
              <a:rPr lang="ru-RU" dirty="0"/>
              <a:t>: рисование овощей.</a:t>
            </a:r>
          </a:p>
          <a:p>
            <a:pPr fontAlgn="base"/>
            <a:r>
              <a:rPr lang="ru-RU" b="1" dirty="0"/>
              <a:t>Трудовая деятельность</a:t>
            </a:r>
            <a:r>
              <a:rPr lang="ru-RU" dirty="0"/>
              <a:t>: подготовка земли, материала для посадки, посадка семян укропа, петрушки, редиса, полив и уход за растениями на «огороде»</a:t>
            </a:r>
          </a:p>
          <a:p>
            <a:pPr algn="ctr" fontAlgn="base">
              <a:buNone/>
            </a:pPr>
            <a:r>
              <a:rPr lang="ru-RU" b="1" dirty="0">
                <a:solidFill>
                  <a:srgbClr val="002060"/>
                </a:solidFill>
              </a:rPr>
              <a:t>Предполагаемый результат:</a:t>
            </a:r>
            <a:endParaRPr lang="ru-RU" dirty="0">
              <a:solidFill>
                <a:srgbClr val="002060"/>
              </a:solidFill>
            </a:endParaRPr>
          </a:p>
          <a:p>
            <a:pPr fontAlgn="base">
              <a:buNone/>
            </a:pPr>
            <a:r>
              <a:rPr lang="ru-RU" dirty="0"/>
              <a:t>1. Дети получат знания о том, что растения живые, их поливают, сажают, выращивают.</a:t>
            </a:r>
          </a:p>
          <a:p>
            <a:pPr fontAlgn="base">
              <a:buNone/>
            </a:pPr>
            <a:r>
              <a:rPr lang="ru-RU" dirty="0"/>
              <a:t>2. Дети получат представления о труде взрослых, научатся правильно называть трудовые действия.</a:t>
            </a:r>
          </a:p>
          <a:p>
            <a:pPr fontAlgn="base">
              <a:buNone/>
            </a:pPr>
            <a:r>
              <a:rPr lang="ru-RU" dirty="0"/>
              <a:t>3. Проводимая работа позволяет воспитывать трудолюбие, бережное отношение к растениям.</a:t>
            </a:r>
          </a:p>
          <a:p>
            <a:pPr fontAlgn="base">
              <a:buNone/>
            </a:pPr>
            <a:r>
              <a:rPr lang="ru-RU" dirty="0"/>
              <a:t>4. Все участники проекта (дети, воспитатели, родители) получат положительные эмоции от полученных результатов.</a:t>
            </a:r>
          </a:p>
          <a:p>
            <a:pPr fontAlgn="base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.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ПРИЛОЖЕНИЕ</a:t>
            </a:r>
          </a:p>
        </p:txBody>
      </p:sp>
      <p:pic>
        <p:nvPicPr>
          <p:cNvPr id="11266" name="Picture 2" descr="https://img0.liveinternet.ru/images/attach/c/2/69/727/69727868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285860"/>
            <a:ext cx="7786742" cy="4643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Рассматривание иллюстраций о растениях, беседы с детьми по теме проекта</a:t>
            </a:r>
            <a:endParaRPr lang="ru-RU" sz="3200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 descr="C:\Users\Женёк\Contacts\Downloads\IMG2022031516325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201" y="2679700"/>
            <a:ext cx="2584847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Женёк\Contacts\Downloads\IMG-8b67070948c6cef31d8092bbc673c371-V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4684" y="2679700"/>
            <a:ext cx="3403382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zabavnik.club/wp-content/uploads/2018/07/sonce_na_prozrachnom_fone_7_161943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714356"/>
            <a:ext cx="832326" cy="765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Образовательная деятельность</a:t>
            </a:r>
            <a:br>
              <a:rPr lang="ru-RU" dirty="0"/>
            </a:br>
            <a:r>
              <a:rPr lang="ru-RU" dirty="0"/>
              <a:t>по сказке «Репка» </a:t>
            </a:r>
            <a:endParaRPr lang="ru-RU" b="1" dirty="0">
              <a:solidFill>
                <a:srgbClr val="00206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050" name="Picture 2" descr="C:\Users\Женёк\Contacts\Downloads\IMG2022031416282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2"/>
            <a:ext cx="4114800" cy="346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Женёк\Contacts\Downloads\IMG2022031416320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03860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zabavnik.club/wp-content/uploads/2018/07/sonce_na_prozrachnom_fone_7_161943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00042"/>
            <a:ext cx="832326" cy="765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242</TotalTime>
  <Words>792</Words>
  <Application>Microsoft Office PowerPoint</Application>
  <PresentationFormat>Экран (4:3)</PresentationFormat>
  <Paragraphs>62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Batang</vt:lpstr>
      <vt:lpstr>Calibri</vt:lpstr>
      <vt:lpstr>Candara</vt:lpstr>
      <vt:lpstr>Symbol</vt:lpstr>
      <vt:lpstr>Волна</vt:lpstr>
      <vt:lpstr>    Познавательно-экологический проект    </vt:lpstr>
      <vt:lpstr>Паспорт проекта</vt:lpstr>
      <vt:lpstr>Актуальность проекта </vt:lpstr>
      <vt:lpstr>Цели проекта: </vt:lpstr>
      <vt:lpstr>Задачи проекта: </vt:lpstr>
      <vt:lpstr>. </vt:lpstr>
      <vt:lpstr>ПРИЛОЖЕНИЕ</vt:lpstr>
      <vt:lpstr>Рассматривание иллюстраций о растениях, беседы с детьми по теме проекта</vt:lpstr>
      <vt:lpstr>Образовательная деятельность по сказке «Репка» </vt:lpstr>
      <vt:lpstr>Образовательная деятельность по художественно – эстетическому развитию «Раскрасим овощи»</vt:lpstr>
      <vt:lpstr>Рассматривание муляжей овощей, уточнение формы, цвета</vt:lpstr>
      <vt:lpstr>Дидактическая игра  «Чудесный мешочек».</vt:lpstr>
      <vt:lpstr>Творческая мастерская фермы </vt:lpstr>
      <vt:lpstr>Презентация PowerPoint</vt:lpstr>
      <vt:lpstr>Наш огород</vt:lpstr>
      <vt:lpstr>Подготовка земли, посадка лука</vt:lpstr>
      <vt:lpstr>Посадка семян петрушки и редиса</vt:lpstr>
      <vt:lpstr>Посадка семян укропа, полив почвы</vt:lpstr>
      <vt:lpstr>Полив лука</vt:lpstr>
      <vt:lpstr>Наблюдение за почвой, ростом первых ростков лука</vt:lpstr>
      <vt:lpstr>Ухаживаем, наблюдаем</vt:lpstr>
      <vt:lpstr>Ухаживаем, наблюдаем</vt:lpstr>
      <vt:lpstr>Вырастили лук</vt:lpstr>
      <vt:lpstr>Новый урожай</vt:lpstr>
      <vt:lpstr>Какой зелененький…</vt:lpstr>
      <vt:lpstr>Вырастили сами</vt:lpstr>
      <vt:lpstr>Огород на подоконнике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Познавательный  краткосрочный экологический проект «Овощи сажаем-заботимся об урожае»  разновозрастная группа</dc:title>
  <dc:creator>Marat</dc:creator>
  <cp:lastModifiedBy>home</cp:lastModifiedBy>
  <cp:revision>32</cp:revision>
  <dcterms:created xsi:type="dcterms:W3CDTF">2019-02-17T09:02:21Z</dcterms:created>
  <dcterms:modified xsi:type="dcterms:W3CDTF">2022-03-17T12:15:15Z</dcterms:modified>
</cp:coreProperties>
</file>