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8" r:id="rId4"/>
    <p:sldId id="261" r:id="rId5"/>
    <p:sldId id="262" r:id="rId6"/>
    <p:sldId id="263" r:id="rId7"/>
    <p:sldId id="264" r:id="rId8"/>
    <p:sldId id="265" r:id="rId9"/>
    <p:sldId id="266" r:id="rId10"/>
    <p:sldId id="27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CC52-07DC-4194-B386-B7BB24F43CD4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0914-F9EA-4F79-93AB-5B634ECAE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901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CC52-07DC-4194-B386-B7BB24F43CD4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0914-F9EA-4F79-93AB-5B634ECAE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158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CC52-07DC-4194-B386-B7BB24F43CD4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0914-F9EA-4F79-93AB-5B634ECAE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7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CC52-07DC-4194-B386-B7BB24F43CD4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0914-F9EA-4F79-93AB-5B634ECAE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65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CC52-07DC-4194-B386-B7BB24F43CD4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0914-F9EA-4F79-93AB-5B634ECAE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57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CC52-07DC-4194-B386-B7BB24F43CD4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0914-F9EA-4F79-93AB-5B634ECAE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818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CC52-07DC-4194-B386-B7BB24F43CD4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0914-F9EA-4F79-93AB-5B634ECAE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37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CC52-07DC-4194-B386-B7BB24F43CD4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0914-F9EA-4F79-93AB-5B634ECAE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2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CC52-07DC-4194-B386-B7BB24F43CD4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0914-F9EA-4F79-93AB-5B634ECAE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48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CC52-07DC-4194-B386-B7BB24F43CD4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0914-F9EA-4F79-93AB-5B634ECAE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04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CC52-07DC-4194-B386-B7BB24F43CD4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10914-F9EA-4F79-93AB-5B634ECAE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11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2CC52-07DC-4194-B386-B7BB24F43CD4}" type="datetimeFigureOut">
              <a:rPr lang="ru-RU" smtClean="0"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10914-F9EA-4F79-93AB-5B634ECAE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58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482405">
            <a:off x="4063809" y="1765415"/>
            <a:ext cx="41620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представляет</a:t>
            </a:r>
          </a:p>
          <a:p>
            <a:pPr algn="ctr"/>
            <a:endParaRPr lang="ru-RU" sz="3200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01292" y="4071097"/>
            <a:ext cx="4993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ru-RU" sz="3600" b="1" kern="0" noProof="0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EC701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Ы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CA08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Й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8931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79037" y="479977"/>
            <a:ext cx="6096000" cy="95923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FFCA08"/>
              </a:buClr>
              <a:buSzPct val="80000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ДС № 2 г. Ейска </a:t>
            </a:r>
          </a:p>
          <a:p>
            <a:pPr lvl="0" algn="ctr" defTabSz="457200">
              <a:spcBef>
                <a:spcPts val="1000"/>
              </a:spcBef>
              <a:buClr>
                <a:srgbClr val="FFCA08"/>
              </a:buClr>
              <a:buSzPct val="80000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Ейский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20474" y="2993879"/>
            <a:ext cx="6355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НЕматематическую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задачу</a:t>
            </a:r>
          </a:p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или</a:t>
            </a:r>
            <a:endParaRPr lang="ru-RU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87941" y="6047126"/>
            <a:ext cx="5590313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Решает педагог-психолог Смирнова Н.Н.</a:t>
            </a:r>
            <a:endParaRPr lang="ru-RU" sz="24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90" y="1379711"/>
            <a:ext cx="1926503" cy="23410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063" y="797742"/>
            <a:ext cx="2444639" cy="23963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817" y="3194130"/>
            <a:ext cx="2004445" cy="13649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Равнобедренный треугольник 12"/>
          <p:cNvSpPr/>
          <p:nvPr/>
        </p:nvSpPr>
        <p:spPr>
          <a:xfrm>
            <a:off x="734096" y="4226633"/>
            <a:ext cx="1762692" cy="1362797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0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70" y="1467737"/>
            <a:ext cx="2219136" cy="29751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17" y="1026177"/>
            <a:ext cx="2371725" cy="30575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15" y="863628"/>
            <a:ext cx="3444519" cy="3382625"/>
          </a:xfrm>
          <a:prstGeom prst="rect">
            <a:avLst/>
          </a:prstGeom>
        </p:spPr>
      </p:pic>
      <p:sp>
        <p:nvSpPr>
          <p:cNvPr id="8" name="Плюс 7"/>
          <p:cNvSpPr/>
          <p:nvPr/>
        </p:nvSpPr>
        <p:spPr>
          <a:xfrm>
            <a:off x="2608606" y="2554942"/>
            <a:ext cx="1519518" cy="122368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8"/>
          <p:cNvSpPr/>
          <p:nvPr/>
        </p:nvSpPr>
        <p:spPr>
          <a:xfrm>
            <a:off x="6471198" y="2554941"/>
            <a:ext cx="1519518" cy="122368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 9"/>
          <p:cNvSpPr/>
          <p:nvPr/>
        </p:nvSpPr>
        <p:spPr>
          <a:xfrm>
            <a:off x="3296991" y="5346642"/>
            <a:ext cx="2020782" cy="940834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07493" y="381064"/>
            <a:ext cx="1790362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Ответ:</a:t>
            </a:r>
            <a:endParaRPr lang="ru-RU" sz="36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0" y="5049134"/>
            <a:ext cx="41598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kern="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8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8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8800" b="1" kern="0" dirty="0">
                <a:solidFill>
                  <a:srgbClr val="F893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797364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77753" y="-61738"/>
            <a:ext cx="2614411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Дано:</a:t>
            </a:r>
            <a:endParaRPr lang="ru-RU" sz="3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8" y="3480364"/>
            <a:ext cx="2371725" cy="3057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2" y="768997"/>
            <a:ext cx="2219325" cy="2971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10" y="2921655"/>
            <a:ext cx="3444519" cy="3382625"/>
          </a:xfrm>
          <a:prstGeom prst="rect">
            <a:avLst/>
          </a:prstGeom>
        </p:spPr>
      </p:pic>
      <p:sp>
        <p:nvSpPr>
          <p:cNvPr id="9" name="Овальная выноска 8"/>
          <p:cNvSpPr/>
          <p:nvPr/>
        </p:nvSpPr>
        <p:spPr>
          <a:xfrm>
            <a:off x="2722863" y="489396"/>
            <a:ext cx="4142243" cy="2228045"/>
          </a:xfrm>
          <a:prstGeom prst="wedgeEllipseCallout">
            <a:avLst>
              <a:gd name="adj1" fmla="val -61493"/>
              <a:gd name="adj2" fmla="val 1486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422111" y="2111698"/>
            <a:ext cx="2778005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Послушные. А вы?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57122" y="1063097"/>
            <a:ext cx="4107984" cy="958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 были дети в наше время!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то, что нынешнее племя!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8731876" y="83873"/>
            <a:ext cx="3058153" cy="2366531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844414" y="662805"/>
            <a:ext cx="2945615" cy="958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маленькие дети.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хочется играть!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Овальная выноска 14"/>
          <p:cNvSpPr/>
          <p:nvPr/>
        </p:nvSpPr>
        <p:spPr>
          <a:xfrm>
            <a:off x="3422111" y="3326550"/>
            <a:ext cx="4585447" cy="3365151"/>
          </a:xfrm>
          <a:prstGeom prst="wedgeEllipseCallout">
            <a:avLst>
              <a:gd name="adj1" fmla="val -89150"/>
              <a:gd name="adj2" fmla="val 1431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496164" y="4503720"/>
            <a:ext cx="6096000" cy="14830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же это все мне преодолеть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организовать маленьких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людей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????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2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70" y="1467737"/>
            <a:ext cx="2219136" cy="29751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17" y="1298604"/>
            <a:ext cx="2371725" cy="30575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15" y="863628"/>
            <a:ext cx="3444519" cy="33826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38749" y="541071"/>
            <a:ext cx="1800493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Вопрос:</a:t>
            </a:r>
            <a:endParaRPr lang="ru-RU" sz="36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люс 7"/>
          <p:cNvSpPr/>
          <p:nvPr/>
        </p:nvSpPr>
        <p:spPr>
          <a:xfrm>
            <a:off x="2608606" y="2554942"/>
            <a:ext cx="1519518" cy="122368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8"/>
          <p:cNvSpPr/>
          <p:nvPr/>
        </p:nvSpPr>
        <p:spPr>
          <a:xfrm>
            <a:off x="6471198" y="2554941"/>
            <a:ext cx="1519518" cy="122368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 9"/>
          <p:cNvSpPr/>
          <p:nvPr/>
        </p:nvSpPr>
        <p:spPr>
          <a:xfrm>
            <a:off x="3319857" y="5034963"/>
            <a:ext cx="1933522" cy="150515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6067786" y="4887045"/>
            <a:ext cx="1801906" cy="1653074"/>
          </a:xfrm>
          <a:prstGeom prst="actionButtonHelp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9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6218" y="-146622"/>
            <a:ext cx="6632621" cy="305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r>
              <a:rPr lang="ru-RU" sz="44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ействия </a:t>
            </a:r>
            <a:r>
              <a:rPr lang="ru-RU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позити</a:t>
            </a:r>
            <a:r>
              <a:rPr lang="ru-RU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endParaRPr lang="ru-RU" sz="4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4400" b="1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И</a:t>
            </a:r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нтеллект</a:t>
            </a:r>
          </a:p>
          <a:p>
            <a:pPr algn="ctr"/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4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</a:t>
            </a:r>
            <a:r>
              <a:rPr lang="ru-RU" sz="4400" b="1" dirty="0" err="1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</a:t>
            </a:r>
            <a:endParaRPr lang="ru-RU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4" y="2781873"/>
            <a:ext cx="5117754" cy="38383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972" y="2272638"/>
            <a:ext cx="5584420" cy="42187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8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81" y="243259"/>
            <a:ext cx="5264206" cy="53848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473" y="1017431"/>
            <a:ext cx="5281938" cy="54091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15136" y="147649"/>
            <a:ext cx="2472744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Друдлы</a:t>
            </a:r>
            <a:endParaRPr lang="ru-RU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80" y="294865"/>
            <a:ext cx="5436173" cy="53667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771" y="904508"/>
            <a:ext cx="4868857" cy="55661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73639" y="5702602"/>
            <a:ext cx="4357668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Клеточный экран</a:t>
            </a:r>
            <a:endParaRPr lang="ru-RU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2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73" y="163016"/>
            <a:ext cx="5892565" cy="4473659"/>
          </a:xfrm>
          <a:prstGeom prst="rect">
            <a:avLst/>
          </a:prstGeom>
          <a:noFill/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84" y="2588309"/>
            <a:ext cx="5462309" cy="4096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161364" y="909672"/>
            <a:ext cx="2398670" cy="706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Снежинка</a:t>
            </a:r>
            <a:endParaRPr lang="ru-RU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62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9" y="115910"/>
            <a:ext cx="4539099" cy="589852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11" y="596362"/>
            <a:ext cx="4507874" cy="601049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461067" y="6014434"/>
            <a:ext cx="2324675" cy="706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Лабиринт</a:t>
            </a:r>
            <a:endParaRPr lang="ru-RU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4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37" y="178012"/>
            <a:ext cx="6053070" cy="27454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225" y="2394121"/>
            <a:ext cx="5236174" cy="3951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4" y="2810814"/>
            <a:ext cx="5258873" cy="3944155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22235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82</Words>
  <Application>Microsoft Office PowerPoint</Application>
  <PresentationFormat>Широкоэкранный</PresentationFormat>
  <Paragraphs>28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21</cp:revision>
  <dcterms:created xsi:type="dcterms:W3CDTF">2023-02-22T04:00:35Z</dcterms:created>
  <dcterms:modified xsi:type="dcterms:W3CDTF">2023-02-27T11:30:13Z</dcterms:modified>
</cp:coreProperties>
</file>