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1" r:id="rId7"/>
    <p:sldId id="260" r:id="rId8"/>
    <p:sldId id="262" r:id="rId9"/>
    <p:sldId id="265" r:id="rId10"/>
    <p:sldId id="266" r:id="rId11"/>
    <p:sldId id="264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2E9E6-4A68-4A6B-8982-C82744A27F99}" type="datetimeFigureOut">
              <a:rPr lang="ru-RU" smtClean="0"/>
              <a:t>26.03.2022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0048A-EABF-4BDD-9CFB-B2087242F80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2E9E6-4A68-4A6B-8982-C82744A27F99}" type="datetimeFigureOut">
              <a:rPr lang="ru-RU" smtClean="0"/>
              <a:t>26.03.2022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0048A-EABF-4BDD-9CFB-B2087242F8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2E9E6-4A68-4A6B-8982-C82744A27F99}" type="datetimeFigureOut">
              <a:rPr lang="ru-RU" smtClean="0"/>
              <a:t>26.03.2022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0048A-EABF-4BDD-9CFB-B2087242F8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2E9E6-4A68-4A6B-8982-C82744A27F99}" type="datetimeFigureOut">
              <a:rPr lang="ru-RU" smtClean="0"/>
              <a:t>26.03.2022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0048A-EABF-4BDD-9CFB-B2087242F8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2E9E6-4A68-4A6B-8982-C82744A27F99}" type="datetimeFigureOut">
              <a:rPr lang="ru-RU" smtClean="0"/>
              <a:t>26.03.2022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360048A-EABF-4BDD-9CFB-B2087242F80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2E9E6-4A68-4A6B-8982-C82744A27F99}" type="datetimeFigureOut">
              <a:rPr lang="ru-RU" smtClean="0"/>
              <a:t>26.03.2022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0048A-EABF-4BDD-9CFB-B2087242F8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2E9E6-4A68-4A6B-8982-C82744A27F99}" type="datetimeFigureOut">
              <a:rPr lang="ru-RU" smtClean="0"/>
              <a:t>26.03.2022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0048A-EABF-4BDD-9CFB-B2087242F8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2E9E6-4A68-4A6B-8982-C82744A27F99}" type="datetimeFigureOut">
              <a:rPr lang="ru-RU" smtClean="0"/>
              <a:t>26.03.2022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0048A-EABF-4BDD-9CFB-B2087242F8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2E9E6-4A68-4A6B-8982-C82744A27F99}" type="datetimeFigureOut">
              <a:rPr lang="ru-RU" smtClean="0"/>
              <a:t>26.03.2022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0048A-EABF-4BDD-9CFB-B2087242F8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2E9E6-4A68-4A6B-8982-C82744A27F99}" type="datetimeFigureOut">
              <a:rPr lang="ru-RU" smtClean="0"/>
              <a:t>26.03.2022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0048A-EABF-4BDD-9CFB-B2087242F8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2E9E6-4A68-4A6B-8982-C82744A27F99}" type="datetimeFigureOut">
              <a:rPr lang="ru-RU" smtClean="0"/>
              <a:t>26.03.2022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0048A-EABF-4BDD-9CFB-B2087242F8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BE2E9E6-4A68-4A6B-8982-C82744A27F99}" type="datetimeFigureOut">
              <a:rPr lang="ru-RU" smtClean="0"/>
              <a:t>26.03.2022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360048A-EABF-4BDD-9CFB-B2087242F807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30575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Взаимодействие с родителями в рамках реализации проекта «Деревья и кустарники родного края» в период экологической недели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286388"/>
            <a:ext cx="6400800" cy="121444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ГБДОУ детский сад № 38 Московского района г.Санкт-Петербурга</a:t>
            </a:r>
          </a:p>
          <a:p>
            <a:endParaRPr lang="ru-RU" dirty="0" smtClean="0"/>
          </a:p>
          <a:p>
            <a:pPr algn="r"/>
            <a:r>
              <a:rPr lang="ru-RU" sz="1800" dirty="0" smtClean="0"/>
              <a:t>Воспитатель Ершова Марина Григорьевна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Продукт - Альбом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Magrer\Desktop\благодарност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285860"/>
            <a:ext cx="7500990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Работа над ошибками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Magrer\Desktop\ошибка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00108"/>
            <a:ext cx="2428892" cy="3238522"/>
          </a:xfrm>
          <a:prstGeom prst="rect">
            <a:avLst/>
          </a:prstGeom>
          <a:noFill/>
        </p:spPr>
      </p:pic>
      <p:pic>
        <p:nvPicPr>
          <p:cNvPr id="11267" name="Picture 3" descr="C:\Users\Magrer\Desktop\ошибка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714356"/>
            <a:ext cx="2900382" cy="4000528"/>
          </a:xfrm>
          <a:prstGeom prst="rect">
            <a:avLst/>
          </a:prstGeom>
          <a:noFill/>
        </p:spPr>
      </p:pic>
      <p:pic>
        <p:nvPicPr>
          <p:cNvPr id="11268" name="Picture 4" descr="C:\Users\Magrer\Desktop\ошибка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4786322"/>
            <a:ext cx="1372404" cy="1857388"/>
          </a:xfrm>
          <a:prstGeom prst="rect">
            <a:avLst/>
          </a:prstGeom>
          <a:noFill/>
        </p:spPr>
      </p:pic>
      <p:pic>
        <p:nvPicPr>
          <p:cNvPr id="11269" name="Picture 5" descr="C:\Users\Magrer\Desktop\ошибка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714356"/>
            <a:ext cx="1379282" cy="1857388"/>
          </a:xfrm>
          <a:prstGeom prst="rect">
            <a:avLst/>
          </a:prstGeom>
          <a:noFill/>
        </p:spPr>
      </p:pic>
      <p:pic>
        <p:nvPicPr>
          <p:cNvPr id="11270" name="Picture 6" descr="C:\Users\Magrer\Desktop\ошибка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488" y="785794"/>
            <a:ext cx="1393041" cy="1857388"/>
          </a:xfrm>
          <a:prstGeom prst="rect">
            <a:avLst/>
          </a:prstGeom>
          <a:noFill/>
        </p:spPr>
      </p:pic>
      <p:pic>
        <p:nvPicPr>
          <p:cNvPr id="11271" name="Picture 7" descr="C:\Users\Magrer\Desktop\ошибка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00562" y="4786322"/>
            <a:ext cx="1357322" cy="1855013"/>
          </a:xfrm>
          <a:prstGeom prst="rect">
            <a:avLst/>
          </a:prstGeom>
          <a:noFill/>
        </p:spPr>
      </p:pic>
      <p:pic>
        <p:nvPicPr>
          <p:cNvPr id="11272" name="Picture 8" descr="C:\Users\Magrer\Desktop\ошибка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7488" y="2786058"/>
            <a:ext cx="1357322" cy="1884201"/>
          </a:xfrm>
          <a:prstGeom prst="rect">
            <a:avLst/>
          </a:prstGeom>
          <a:noFill/>
        </p:spPr>
      </p:pic>
      <p:pic>
        <p:nvPicPr>
          <p:cNvPr id="11273" name="Picture 9" descr="C:\Users\Magrer\Desktop\ошибка увеличение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72198" y="4929198"/>
            <a:ext cx="2786082" cy="1757332"/>
          </a:xfrm>
          <a:prstGeom prst="rect">
            <a:avLst/>
          </a:prstGeom>
          <a:noFill/>
        </p:spPr>
      </p:pic>
      <p:pic>
        <p:nvPicPr>
          <p:cNvPr id="11274" name="Picture 10" descr="C:\Users\Magrer\Desktop\ошибки шишки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4282" y="4500570"/>
            <a:ext cx="2381266" cy="1785950"/>
          </a:xfrm>
          <a:prstGeom prst="rect">
            <a:avLst/>
          </a:prstGeom>
          <a:noFill/>
        </p:spPr>
      </p:pic>
      <p:pic>
        <p:nvPicPr>
          <p:cNvPr id="11275" name="Picture 11" descr="C:\Users\Magrer\Desktop\ошибка орешки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00562" y="2714620"/>
            <a:ext cx="1357322" cy="1913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Magrer\Desktop\конец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643050"/>
            <a:ext cx="5069888" cy="4919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928694"/>
          </a:xfrm>
        </p:spPr>
        <p:txBody>
          <a:bodyPr>
            <a:normAutofit/>
          </a:bodyPr>
          <a:lstStyle/>
          <a:p>
            <a:r>
              <a:rPr lang="ru-RU" dirty="0" smtClean="0"/>
              <a:t>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Magrer\Desktop\задани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14422"/>
            <a:ext cx="3857652" cy="5286412"/>
          </a:xfrm>
          <a:prstGeom prst="rect">
            <a:avLst/>
          </a:prstGeom>
          <a:noFill/>
        </p:spPr>
      </p:pic>
      <p:pic>
        <p:nvPicPr>
          <p:cNvPr id="1028" name="Picture 4" descr="C:\Users\Magrer\Desktop\полный текст задан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357297"/>
            <a:ext cx="4071966" cy="51136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Первые ласточки: из 7/2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Magrer\Desktop\первые ласточк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428736"/>
            <a:ext cx="5094736" cy="5200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Беседа с родителями</a:t>
            </a:r>
            <a:endParaRPr lang="ru-RU" dirty="0"/>
          </a:p>
        </p:txBody>
      </p:sp>
      <p:pic>
        <p:nvPicPr>
          <p:cNvPr id="3074" name="Picture 2" descr="C:\Users\Magrer\Desktop\беседы с родителями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2571768" cy="4723655"/>
          </a:xfrm>
          <a:prstGeom prst="rect">
            <a:avLst/>
          </a:prstGeom>
          <a:noFill/>
        </p:spPr>
      </p:pic>
      <p:pic>
        <p:nvPicPr>
          <p:cNvPr id="3075" name="Picture 3" descr="C:\Users\Magrer\Desktop\беседа с родителями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1571612"/>
            <a:ext cx="2571768" cy="4772353"/>
          </a:xfrm>
          <a:prstGeom prst="rect">
            <a:avLst/>
          </a:prstGeom>
          <a:noFill/>
        </p:spPr>
      </p:pic>
      <p:pic>
        <p:nvPicPr>
          <p:cNvPr id="9" name="Picture 4" descr="C:\Users\Magrer\Desktop\распределение 3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072198" y="1571612"/>
            <a:ext cx="2559171" cy="470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Распределение </a:t>
            </a:r>
            <a:endParaRPr lang="ru-RU" dirty="0"/>
          </a:p>
        </p:txBody>
      </p:sp>
      <p:pic>
        <p:nvPicPr>
          <p:cNvPr id="6146" name="Picture 2" descr="C:\Users\Magrer\Desktop\распределение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2"/>
            <a:ext cx="2661557" cy="4814877"/>
          </a:xfrm>
          <a:prstGeom prst="rect">
            <a:avLst/>
          </a:prstGeom>
          <a:noFill/>
        </p:spPr>
      </p:pic>
      <p:pic>
        <p:nvPicPr>
          <p:cNvPr id="6147" name="Picture 3" descr="C:\Users\Magrer\Desktop\распределение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1571612"/>
            <a:ext cx="2643206" cy="4838411"/>
          </a:xfrm>
          <a:prstGeom prst="rect">
            <a:avLst/>
          </a:prstGeom>
          <a:noFill/>
        </p:spPr>
      </p:pic>
      <p:pic>
        <p:nvPicPr>
          <p:cNvPr id="8" name="Picture 4" descr="C:\Users\Magrer\Desktop\распределение 3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215074" y="1571612"/>
            <a:ext cx="2708346" cy="4851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Индивидуальная работа</a:t>
            </a:r>
            <a:endParaRPr lang="ru-RU" dirty="0"/>
          </a:p>
        </p:txBody>
      </p:sp>
      <p:pic>
        <p:nvPicPr>
          <p:cNvPr id="4" name="Picture 5" descr="C:\Users\Magrer\Desktop\индивидуальная бесед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357298"/>
            <a:ext cx="3375247" cy="5214974"/>
          </a:xfrm>
          <a:prstGeom prst="rect">
            <a:avLst/>
          </a:prstGeom>
          <a:noFill/>
        </p:spPr>
      </p:pic>
      <p:pic>
        <p:nvPicPr>
          <p:cNvPr id="4099" name="Picture 3" descr="C:\Users\Magrer\Desktop\индивидуальная беседа.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285860"/>
            <a:ext cx="4041539" cy="2571768"/>
          </a:xfrm>
          <a:prstGeom prst="rect">
            <a:avLst/>
          </a:prstGeom>
          <a:noFill/>
        </p:spPr>
      </p:pic>
      <p:pic>
        <p:nvPicPr>
          <p:cNvPr id="4100" name="Picture 4" descr="C:\Users\Magrer\Desktop\индивидуальная беседа.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4071942"/>
            <a:ext cx="4037240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Корректировка </a:t>
            </a:r>
            <a:endParaRPr lang="ru-RU" dirty="0"/>
          </a:p>
        </p:txBody>
      </p:sp>
      <p:pic>
        <p:nvPicPr>
          <p:cNvPr id="4" name="Picture 4" descr="C:\Users\Magrer\Desktop\беседа 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28926" y="1571612"/>
            <a:ext cx="2559171" cy="4708525"/>
          </a:xfrm>
          <a:prstGeom prst="rect">
            <a:avLst/>
          </a:prstGeom>
          <a:noFill/>
        </p:spPr>
      </p:pic>
      <p:pic>
        <p:nvPicPr>
          <p:cNvPr id="5123" name="Picture 3" descr="C:\Users\Magrer\Desktop\корректиров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214422"/>
            <a:ext cx="2571768" cy="4465450"/>
          </a:xfrm>
          <a:prstGeom prst="rect">
            <a:avLst/>
          </a:prstGeom>
          <a:noFill/>
        </p:spPr>
      </p:pic>
      <p:pic>
        <p:nvPicPr>
          <p:cNvPr id="5124" name="Picture 4" descr="C:\Users\Magrer\Desktop\корректировка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15024" y="1285860"/>
            <a:ext cx="3386132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Доработка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Magrer\Desktop\самостоятельное понимание ошибк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428736"/>
            <a:ext cx="2964097" cy="4986331"/>
          </a:xfrm>
          <a:prstGeom prst="rect">
            <a:avLst/>
          </a:prstGeom>
          <a:noFill/>
        </p:spPr>
      </p:pic>
      <p:pic>
        <p:nvPicPr>
          <p:cNvPr id="7171" name="Picture 3" descr="C:\Users\Magrer\Desktop\доработ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500174"/>
            <a:ext cx="4286280" cy="48882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714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Результат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Magrer\Desktop\вторые ласточк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571480"/>
            <a:ext cx="4357686" cy="6143668"/>
          </a:xfrm>
          <a:prstGeom prst="rect">
            <a:avLst/>
          </a:prstGeom>
          <a:noFill/>
        </p:spPr>
      </p:pic>
      <p:pic>
        <p:nvPicPr>
          <p:cNvPr id="8195" name="Picture 3" descr="C:\Users\Magrer\Desktop\третьи ласточк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571480"/>
            <a:ext cx="4357686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99</TotalTime>
  <Words>55</Words>
  <Application>Microsoft Office PowerPoint</Application>
  <PresentationFormat>Экран (4:3)</PresentationFormat>
  <Paragraphs>15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Взаимодействие с родителями в рамках реализации проекта «Деревья и кустарники родного края» в период экологической недели</vt:lpstr>
      <vt:lpstr>Задание</vt:lpstr>
      <vt:lpstr>Первые ласточки: из 7/2</vt:lpstr>
      <vt:lpstr>Беседа с родителями</vt:lpstr>
      <vt:lpstr>Распределение </vt:lpstr>
      <vt:lpstr>Индивидуальная работа</vt:lpstr>
      <vt:lpstr>Корректировка </vt:lpstr>
      <vt:lpstr>Доработка </vt:lpstr>
      <vt:lpstr>Результат </vt:lpstr>
      <vt:lpstr>Продукт - Альбом</vt:lpstr>
      <vt:lpstr>Работа над ошибками</vt:lpstr>
      <vt:lpstr>Спасибо за внимание!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Взаимодействие с родителями в рамках реализации проекта «Деревья и кустарники родного края» в период экологической недели</dc:title>
  <dc:creator>Windows User</dc:creator>
  <cp:lastModifiedBy>Windows User</cp:lastModifiedBy>
  <cp:revision>11</cp:revision>
  <dcterms:created xsi:type="dcterms:W3CDTF">2022-03-26T10:04:11Z</dcterms:created>
  <dcterms:modified xsi:type="dcterms:W3CDTF">2022-03-26T11:44:00Z</dcterms:modified>
</cp:coreProperties>
</file>