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82" r:id="rId4"/>
    <p:sldId id="261" r:id="rId5"/>
    <p:sldId id="269" r:id="rId6"/>
    <p:sldId id="300" r:id="rId7"/>
    <p:sldId id="275" r:id="rId8"/>
    <p:sldId id="284" r:id="rId9"/>
    <p:sldId id="283" r:id="rId10"/>
    <p:sldId id="281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302" r:id="rId19"/>
    <p:sldId id="303" r:id="rId20"/>
    <p:sldId id="301" r:id="rId21"/>
    <p:sldId id="306" r:id="rId22"/>
    <p:sldId id="295" r:id="rId23"/>
    <p:sldId id="297" r:id="rId24"/>
    <p:sldId id="294" r:id="rId25"/>
    <p:sldId id="296" r:id="rId26"/>
    <p:sldId id="263" r:id="rId27"/>
    <p:sldId id="276" r:id="rId28"/>
    <p:sldId id="286" r:id="rId29"/>
    <p:sldId id="305" r:id="rId30"/>
    <p:sldId id="262" r:id="rId31"/>
    <p:sldId id="264" r:id="rId32"/>
    <p:sldId id="265" r:id="rId33"/>
    <p:sldId id="266" r:id="rId34"/>
    <p:sldId id="267" r:id="rId35"/>
    <p:sldId id="277" r:id="rId36"/>
    <p:sldId id="278" r:id="rId37"/>
    <p:sldId id="279" r:id="rId38"/>
    <p:sldId id="28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E0A2DA-F6CC-4F28-B353-6D6589FD57BA}">
          <p14:sldIdLst>
            <p14:sldId id="256"/>
            <p14:sldId id="282"/>
            <p14:sldId id="261"/>
            <p14:sldId id="269"/>
            <p14:sldId id="300"/>
            <p14:sldId id="275"/>
            <p14:sldId id="284"/>
          </p14:sldIdLst>
        </p14:section>
        <p14:section name="Раздел без заголовка" id="{C4628D13-8D57-46B3-B7CA-31AFD9030BBF}">
          <p14:sldIdLst>
            <p14:sldId id="283"/>
            <p14:sldId id="281"/>
            <p14:sldId id="285"/>
            <p14:sldId id="287"/>
            <p14:sldId id="288"/>
            <p14:sldId id="289"/>
            <p14:sldId id="290"/>
            <p14:sldId id="291"/>
            <p14:sldId id="292"/>
            <p14:sldId id="302"/>
            <p14:sldId id="303"/>
            <p14:sldId id="301"/>
            <p14:sldId id="306"/>
            <p14:sldId id="295"/>
            <p14:sldId id="297"/>
            <p14:sldId id="294"/>
            <p14:sldId id="296"/>
            <p14:sldId id="263"/>
            <p14:sldId id="276"/>
            <p14:sldId id="286"/>
            <p14:sldId id="305"/>
            <p14:sldId id="262"/>
            <p14:sldId id="264"/>
            <p14:sldId id="265"/>
            <p14:sldId id="266"/>
            <p14:sldId id="267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05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9A7B-4B93-4AD0-95BB-384CD946CFE1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1CF27-BC70-409B-8585-6873EDBAC3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7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6874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9098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89081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352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3832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1430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4452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7784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4626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253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7584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DFD8-8850-4650-9469-473D5621984E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61E90-3BE0-4D59-B33B-B144CBEFA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DFD8-8850-4650-9469-473D562198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61E90-3BE0-4D59-B33B-B144CBEFAA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2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92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619672" y="3861048"/>
            <a:ext cx="6192688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Выполнила воспитатель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/>
                </a:glow>
              </a:effectLst>
              <a:latin typeface="Arial Narrow" pitchFamily="34" charset="0"/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МБДОУ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детский сад № 44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 Половная Надежда Вячеславовна</a:t>
            </a:r>
          </a:p>
          <a:p>
            <a:endParaRPr lang="ru-RU" sz="2800" b="1" dirty="0" smtClean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/>
                </a:glow>
              </a:effectLst>
              <a:latin typeface="Arial Narrow" pitchFamily="34" charset="0"/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2022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Arial Narrow" pitchFamily="34" charset="0"/>
              </a:rPr>
              <a:t>год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/>
                </a:glow>
              </a:effectLst>
              <a:latin typeface="Arial Narrow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29816" y="1412776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ВИРТУАЛЬНОЕПУТЕШЕСТВИЕ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РЕКЕ КУБАНЬ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ПОДГОТОВИТЕЛЬНОЙ  К ШКОЛЕ ГРУППЫ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7584" y="-18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РЫБЫ, ОБИТАЮЩИЕ В РЕКЕ КУБАНЬ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607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71600" y="476672"/>
            <a:ext cx="7632848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КРАСНОПЕРКА </a:t>
            </a:r>
          </a:p>
        </p:txBody>
      </p:sp>
    </p:spTree>
    <p:extLst>
      <p:ext uri="{BB962C8B-B14F-4D97-AF65-F5344CB8AC3E}">
        <p14:creationId xmlns:p14="http://schemas.microsoft.com/office/powerpoint/2010/main" val="311133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286940"/>
            <a:ext cx="4964088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ЩУКА</a:t>
            </a:r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735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7584" y="-315416"/>
            <a:ext cx="7772400" cy="328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ПЛОТВА 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813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66928" y="188640"/>
            <a:ext cx="3781536" cy="1355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 КАРАСЬ</a:t>
            </a:r>
          </a:p>
        </p:txBody>
      </p:sp>
    </p:spTree>
    <p:extLst>
      <p:ext uri="{BB962C8B-B14F-4D97-AF65-F5344CB8AC3E}">
        <p14:creationId xmlns:p14="http://schemas.microsoft.com/office/powerpoint/2010/main" val="3686134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11560" y="476672"/>
            <a:ext cx="302433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</a:t>
            </a:r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248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0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СУДАК </a:t>
            </a:r>
            <a:endParaRPr lang="ru-RU" sz="6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093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0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ЛЕЩ </a:t>
            </a:r>
            <a:endParaRPr lang="ru-RU" sz="6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75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0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</a:t>
            </a:r>
            <a:endParaRPr lang="ru-RU" sz="6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741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9168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ПТИЦЫ</a:t>
            </a:r>
            <a:endParaRPr lang="ru-RU" sz="6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629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71600" y="1166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413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КУБАНСКИЕ ПРОСТОРЫ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glow rad="241300">
                  <a:schemeClr val="bg1">
                    <a:alpha val="9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288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05472" y="477371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15816" y="30689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ЦАПЛЯ </a:t>
            </a:r>
            <a:endParaRPr lang="ru-RU" sz="6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466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7885" y="5445224"/>
            <a:ext cx="7452319" cy="1090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БАКЛАН  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872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5445224"/>
            <a:ext cx="7873219" cy="1090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ЛЕБЕДЬ – ШИПУН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55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83768" y="447856"/>
            <a:ext cx="4536504" cy="1090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ШИЛОКЛЮВКА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071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>
                <a:solidFill>
                  <a:prstClr val="black"/>
                </a:solidFill>
              </a:rPr>
              <a:t/>
            </a:r>
            <a:br>
              <a:rPr lang="ru-RU" sz="2000" smtClean="0">
                <a:solidFill>
                  <a:prstClr val="black"/>
                </a:solidFill>
              </a:rPr>
            </a:b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08515" y="444150"/>
            <a:ext cx="3024336" cy="1090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  <a:effectLst>
                  <a:glow rad="254000">
                    <a:schemeClr val="bg1">
                      <a:alpha val="89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ЧАЙКА </a:t>
            </a:r>
            <a:endParaRPr lang="ru-RU" sz="4000" b="1" dirty="0">
              <a:solidFill>
                <a:srgbClr val="9BBB59">
                  <a:lumMod val="50000"/>
                </a:srgbClr>
              </a:solidFill>
              <a:effectLst>
                <a:glow rad="254000">
                  <a:schemeClr val="bg1">
                    <a:alpha val="89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624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_14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4869160"/>
            <a:ext cx="7560840" cy="158417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2852936"/>
            <a:ext cx="3600400" cy="1656184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КАМЫШОВЫЙ </a:t>
            </a:r>
          </a:p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КОТ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067944" y="6032801"/>
            <a:ext cx="4608512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ВЫДРА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343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51720" y="908720"/>
            <a:ext cx="4608512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АЗОВСКОЕ МОРЕ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490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5b1aa_47501507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uba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Рисунок 8" descr="65807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30" y="6054322"/>
            <a:ext cx="1071570" cy="80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4908 C 0.00191 -0.05857 0.00139 -0.0588 -0.00434 -0.0669 C -0.00208 -0.07917 -0.00035 -0.09283 -0.00781 -0.10232 C -0.01024 -0.11274 -0.01319 -0.11875 -0.02101 -0.12246 C -0.02483 -0.12755 -0.02899 -0.13079 -0.03281 -0.13565 C -0.03333 -0.13797 -0.03385 -0.14005 -0.03438 -0.14237 C -0.03507 -0.14538 -0.03542 -0.14815 -0.03611 -0.15116 C -0.03715 -0.15556 -0.03941 -0.16459 -0.03941 -0.16436 C -0.03993 -0.17431 -0.03924 -0.1845 -0.04115 -0.19352 C -0.04167 -0.19607 -0.04514 -0.19561 -0.04601 -0.19792 C -0.04826 -0.20394 -0.04774 -0.21135 -0.04948 -0.21783 C -0.04896 -0.22825 -0.04948 -0.23889 -0.04774 -0.24908 C -0.04722 -0.25209 -0.04392 -0.25301 -0.04271 -0.25579 C -0.03854 -0.26598 -0.03715 -0.2801 -0.03438 -0.29121 C -0.03264 -0.29792 -0.03108 -0.30463 -0.02934 -0.31135 C -0.0283 -0.31575 -0.02604 -0.32454 -0.02604 -0.32431 C -0.02413 -0.34977 -0.02274 -0.34491 -0.01771 -0.36459 C -0.02101 -0.40764 -0.01493 -0.37408 -0.02448 -0.39352 C -0.02604 -0.39676 -0.0276 -0.41274 -0.02778 -0.41343 C -0.02951 -0.41991 -0.03212 -0.42107 -0.03611 -0.42454 C -0.0526 -0.45811 -0.03403 -0.41783 -0.04115 -0.52454 C -0.04149 -0.53056 -0.05295 -0.53519 -0.05608 -0.53797 C -0.06372 -0.55325 -0.06146 -0.54607 -0.06441 -0.55788 C -0.06493 -0.56297 -0.06493 -0.56852 -0.06615 -0.57338 C -0.06667 -0.57547 -0.0684 -0.57639 -0.06944 -0.57801 C -0.07986 -0.59561 -0.08299 -0.59746 -0.09948 -0.60024 C -0.11406 -0.60649 -0.13264 -0.60533 -0.14774 -0.60672 C -0.15451 -0.61621 -0.1625 -0.62385 -0.16944 -0.63357 C -0.17309 -0.63866 -0.17552 -0.64607 -0.17934 -0.65116 C -0.1875 -0.66204 -0.18142 -0.64862 -0.18941 -0.66227 C -0.19688 -0.675 -0.20712 -0.6919 -0.21111 -0.70672 C -0.21163 -0.72894 -0.21059 -0.77315 -0.21615 -0.80024 C -0.21754 -0.80695 -0.22379 -0.81227 -0.22778 -0.81575 C -0.23993 -0.84051 -0.27726 -0.82292 -0.29115 -0.82246 C -0.29688 -0.81482 -0.30174 -0.80903 -0.30608 -0.80024 C -0.31684 -0.80186 -0.32396 -0.8051 -0.33438 -0.80232 C -0.34774 -0.79051 -0.3316 -0.80602 -0.34271 -0.79121 C -0.35573 -0.77385 -0.37934 -0.78542 -0.39774 -0.7845 C -0.41111 -0.77894 -0.42292 -0.76181 -0.43281 -0.74908 C -0.43333 -0.74838 -0.44219 -0.74491 -0.44271 -0.74468 C -0.46198 -0.73635 -0.44358 -0.73889 -0.47778 -0.73565 C -0.48629 -0.72825 -0.48038 -0.73542 -0.48438 -0.72454 C -0.48733 -0.71621 -0.49392 -0.70718 -0.49948 -0.70232 C -0.5033 -0.69468 -0.50608 -0.69005 -0.51267 -0.68681 C -0.51719 -0.68125 -0.51927 -0.67593 -0.52448 -0.6713 C -0.53333 -0.65348 -0.5217 -0.675 -0.53281 -0.66019 C -0.5342 -0.65834 -0.53455 -0.6551 -0.53611 -0.65348 C -0.53767 -0.65186 -0.54861 -0.64561 -0.55104 -0.64468 C -0.5658 -0.62408 -0.57743 -0.63936 -0.58611 -0.65348 C -0.59688 -0.67061 -0.58629 -0.65024 -0.59444 -0.6669 C -0.61163 -0.66528 -0.61858 -0.66042 -0.63108 -0.6713 C -0.63559 -0.68056 -0.63698 -0.67894 -0.64444 -0.68241 C -0.65035 -0.69422 -0.65347 -0.69098 -0.66441 -0.68913 C -0.66823 -0.68982 -0.67222 -0.69005 -0.67604 -0.69121 C -0.67951 -0.69213 -0.68611 -0.69561 -0.68611 -0.69538 C -0.69688 -0.70996 -0.69497 -0.70996 -0.70781 -0.71575 C -0.72344 -0.71366 -0.73698 -0.71065 -0.75278 -0.70903 C -0.76424 -0.70625 -0.77448 -0.70209 -0.78611 -0.70024 C -0.7941 -0.68913 -0.79566 -0.70579 -0.80434 -0.70672 C -0.81771 -0.70811 -0.83108 -0.70834 -0.84444 -0.70903 C -0.84618 -0.71042 -0.84792 -0.71181 -0.84948 -0.71343 C -0.85122 -0.71551 -0.85243 -0.71829 -0.85434 -0.72014 C -0.85764 -0.72315 -0.86944 -0.72431 -0.87101 -0.72454 C -0.87448 -0.7382 -0.86979 -0.75139 -0.86944 -0.76459 C -0.86892 -0.78681 -0.86944 -0.80903 -0.86944 -0.83125 " pathEditMode="relative" rAng="0" ptsTypes="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0" y="-3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5c3de_5ac55061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5c3e0_318460c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6eb17_314c48c8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hope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a5cde679ebd7283bc1dde4286d58bb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bnosek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_70577_bfe2ed82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_5d2e0_56417fff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k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692696"/>
            <a:ext cx="7200800" cy="86409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КУБАНЬ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РАСТИТЕЛЬНОСТЬ РЕКИ </a:t>
            </a:r>
            <a:endParaRPr lang="ru-RU" sz="6600" b="1" dirty="0" smtClean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КУБАНЬ</a:t>
            </a:r>
            <a:endParaRPr lang="ru-RU" sz="66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1297415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/>
              <a:t/>
            </a:r>
            <a:br>
              <a:rPr lang="ru-RU" sz="2000" smtClean="0"/>
            </a:br>
            <a:endParaRPr lang="ru-RU" sz="27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9712" y="4941168"/>
            <a:ext cx="510810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ТРОСНИК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/>
              <a:t/>
            </a:r>
            <a:br>
              <a:rPr lang="ru-RU" sz="2000" smtClean="0"/>
            </a:br>
            <a:endParaRPr lang="ru-RU" sz="27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80728" y="2587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КАМЫШ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589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91680" y="476672"/>
            <a:ext cx="65504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smtClean="0"/>
              <a:t/>
            </a:r>
            <a:br>
              <a:rPr lang="ru-RU" sz="2000" smtClean="0"/>
            </a:br>
            <a:endParaRPr lang="ru-RU" sz="27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71600" y="1166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РОГОЗ</a:t>
            </a:r>
            <a:endParaRPr lang="ru-RU" sz="60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079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f3129da1d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1245" y="1988840"/>
            <a:ext cx="7200800" cy="3528392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ЖИВОТНЫЙ  МИР</a:t>
            </a:r>
          </a:p>
          <a:p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РЕКИ КУБАНЬ</a:t>
            </a:r>
          </a:p>
          <a:p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91</Words>
  <Application>Microsoft Office PowerPoint</Application>
  <PresentationFormat>Экран (4:3)</PresentationFormat>
  <Paragraphs>76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1_Тема Office</vt:lpstr>
      <vt:lpstr>ВИРТУАЛЬНОЕПУТЕШЕСТВИЕ  ПО РЕКЕ КУБАНЬ  ДЛЯ ДЕТЕЙ ПОДГОТОВИТЕЛЬНОЙ  К ШКОЛЕ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Кубань</dc:title>
  <dc:creator>home</dc:creator>
  <cp:lastModifiedBy>Пользователь Windows</cp:lastModifiedBy>
  <cp:revision>81</cp:revision>
  <dcterms:created xsi:type="dcterms:W3CDTF">2011-12-11T14:10:44Z</dcterms:created>
  <dcterms:modified xsi:type="dcterms:W3CDTF">2022-02-08T08:24:16Z</dcterms:modified>
</cp:coreProperties>
</file>