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67" r:id="rId4"/>
    <p:sldId id="274" r:id="rId5"/>
    <p:sldId id="269" r:id="rId6"/>
    <p:sldId id="275" r:id="rId7"/>
    <p:sldId id="268" r:id="rId8"/>
    <p:sldId id="276" r:id="rId9"/>
    <p:sldId id="272" r:id="rId10"/>
    <p:sldId id="271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28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86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33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2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83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22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38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9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4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50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8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76A47-C0B1-40E8-A367-1BC4ADABE2C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4B55-3CD6-456E-8F38-12BA1FA4B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0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file:///C:\&#1076;&#1083;&#1103;%20&#1088;&#1072;&#1073;&#1086;&#1090;&#1099;\&#1084;&#1091;&#1079;&#1099;&#1082;&#1072;\&#1083;&#1080;&#1088;&#1080;&#1082;&#1072;\melodiya_bez_slov_2_-_melodiya_bez_slov_2_(iPlayer.fm).mp3" TargetMode="External"/><Relationship Id="rId1" Type="http://schemas.openxmlformats.org/officeDocument/2006/relationships/audio" Target="file:///C:\&#1076;&#1083;&#1103;%20&#1088;&#1072;&#1073;&#1086;&#1090;&#1099;\&#1084;&#1091;&#1079;&#1099;&#1082;&#1072;\&#1083;&#1080;&#1088;&#1080;&#1082;&#1072;\melodiya_bez_slov_-_melodiya_morya_(iPlayer.fm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3;&#1086;&#1074;&#1072;&#1103;%20&#1087;&#1072;&#1087;&#1082;&#1072;\1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3;&#1086;&#1074;&#1072;&#1103;%20&#1087;&#1072;&#1087;&#1082;&#1072;\2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3;&#1086;&#1074;&#1072;&#1103;%20&#1087;&#1072;&#1087;&#1082;&#1072;\3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3;&#1086;&#1074;&#1072;&#1103;%20&#1087;&#1072;&#1087;&#1082;&#1072;\4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sinki-lyub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782" y="389441"/>
            <a:ext cx="10138905" cy="5703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elodiya_bez_slov_-_melodiya_mor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7209182" y="4664969"/>
            <a:ext cx="176424" cy="132318"/>
          </a:xfrm>
          <a:prstGeom prst="rect">
            <a:avLst/>
          </a:prstGeom>
        </p:spPr>
      </p:pic>
      <p:pic>
        <p:nvPicPr>
          <p:cNvPr id="19" name="melodiya_bez_slov_2_-_melodiya_bez_slov_2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6381752" y="2500306"/>
            <a:ext cx="406400" cy="304800"/>
          </a:xfrm>
          <a:prstGeom prst="rect">
            <a:avLst/>
          </a:prstGeom>
        </p:spPr>
      </p:pic>
      <p:pic>
        <p:nvPicPr>
          <p:cNvPr id="18" name="melodiya_bez_slov_2_-_melodiya_bez_slov_2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381752" y="2500306"/>
            <a:ext cx="406400" cy="304800"/>
          </a:xfrm>
          <a:prstGeom prst="rect">
            <a:avLst/>
          </a:prstGeom>
        </p:spPr>
      </p:pic>
      <p:pic>
        <p:nvPicPr>
          <p:cNvPr id="7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-8000" contrast="100000"/>
          </a:blip>
          <a:srcRect/>
          <a:stretch>
            <a:fillRect/>
          </a:stretch>
        </p:blipFill>
        <p:spPr bwMode="auto">
          <a:xfrm>
            <a:off x="9715526" y="662609"/>
            <a:ext cx="790885" cy="716349"/>
          </a:xfrm>
          <a:prstGeom prst="rect">
            <a:avLst/>
          </a:prstGeom>
          <a:noFill/>
        </p:spPr>
      </p:pic>
      <p:pic>
        <p:nvPicPr>
          <p:cNvPr id="9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>
            <a:off x="1619219" y="609600"/>
            <a:ext cx="1171888" cy="1055110"/>
          </a:xfrm>
          <a:prstGeom prst="rect">
            <a:avLst/>
          </a:prstGeom>
          <a:noFill/>
        </p:spPr>
      </p:pic>
      <p:pic>
        <p:nvPicPr>
          <p:cNvPr id="10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-17000"/>
          </a:blip>
          <a:srcRect/>
          <a:stretch>
            <a:fillRect/>
          </a:stretch>
        </p:blipFill>
        <p:spPr bwMode="auto">
          <a:xfrm>
            <a:off x="4000486" y="2994990"/>
            <a:ext cx="790885" cy="812859"/>
          </a:xfrm>
          <a:prstGeom prst="rect">
            <a:avLst/>
          </a:prstGeom>
          <a:noFill/>
        </p:spPr>
      </p:pic>
      <p:pic>
        <p:nvPicPr>
          <p:cNvPr id="11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>
            <a:off x="9048771" y="2643182"/>
            <a:ext cx="790885" cy="593164"/>
          </a:xfrm>
          <a:prstGeom prst="rect">
            <a:avLst/>
          </a:prstGeom>
          <a:noFill/>
        </p:spPr>
      </p:pic>
      <p:pic>
        <p:nvPicPr>
          <p:cNvPr id="13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-1000"/>
          </a:blip>
          <a:srcRect/>
          <a:stretch>
            <a:fillRect/>
          </a:stretch>
        </p:blipFill>
        <p:spPr bwMode="auto">
          <a:xfrm>
            <a:off x="9810776" y="4307915"/>
            <a:ext cx="1143008" cy="1072467"/>
          </a:xfrm>
          <a:prstGeom prst="rect">
            <a:avLst/>
          </a:prstGeom>
          <a:noFill/>
        </p:spPr>
      </p:pic>
      <p:pic>
        <p:nvPicPr>
          <p:cNvPr id="14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28000" contrast="47000"/>
          </a:blip>
          <a:srcRect/>
          <a:stretch>
            <a:fillRect/>
          </a:stretch>
        </p:blipFill>
        <p:spPr bwMode="auto">
          <a:xfrm>
            <a:off x="5429246" y="715617"/>
            <a:ext cx="790885" cy="734779"/>
          </a:xfrm>
          <a:prstGeom prst="rect">
            <a:avLst/>
          </a:prstGeom>
          <a:noFill/>
        </p:spPr>
      </p:pic>
      <p:pic>
        <p:nvPicPr>
          <p:cNvPr id="16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 flipH="1">
            <a:off x="5905498" y="1948070"/>
            <a:ext cx="1333509" cy="1145400"/>
          </a:xfrm>
          <a:prstGeom prst="rect">
            <a:avLst/>
          </a:prstGeom>
          <a:noFill/>
        </p:spPr>
      </p:pic>
      <p:pic>
        <p:nvPicPr>
          <p:cNvPr id="17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 flipH="1">
            <a:off x="869401" y="2729948"/>
            <a:ext cx="1197191" cy="1056242"/>
          </a:xfrm>
          <a:prstGeom prst="rect">
            <a:avLst/>
          </a:prstGeom>
          <a:noFill/>
        </p:spPr>
      </p:pic>
      <p:pic>
        <p:nvPicPr>
          <p:cNvPr id="21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-8000" contrast="100000"/>
          </a:blip>
          <a:srcRect/>
          <a:stretch>
            <a:fillRect/>
          </a:stretch>
        </p:blipFill>
        <p:spPr bwMode="auto">
          <a:xfrm rot="2425837">
            <a:off x="7734326" y="642731"/>
            <a:ext cx="790885" cy="716349"/>
          </a:xfrm>
          <a:prstGeom prst="rect">
            <a:avLst/>
          </a:prstGeom>
          <a:noFill/>
        </p:spPr>
      </p:pic>
      <p:pic>
        <p:nvPicPr>
          <p:cNvPr id="22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-8000" contrast="100000"/>
          </a:blip>
          <a:srcRect/>
          <a:stretch>
            <a:fillRect/>
          </a:stretch>
        </p:blipFill>
        <p:spPr bwMode="auto">
          <a:xfrm>
            <a:off x="6647648" y="4214192"/>
            <a:ext cx="1178609" cy="1067532"/>
          </a:xfrm>
          <a:prstGeom prst="rect">
            <a:avLst/>
          </a:prstGeom>
          <a:noFill/>
        </p:spPr>
      </p:pic>
      <p:pic>
        <p:nvPicPr>
          <p:cNvPr id="23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 flipH="1">
            <a:off x="2652089" y="4658140"/>
            <a:ext cx="1333509" cy="114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6936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36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sinki-lyub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552" y="389441"/>
            <a:ext cx="10138905" cy="5703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2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8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TERNITY-nanny-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191" y="0"/>
            <a:ext cx="795130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2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4618074_kjb_ellenstouffer_countrysamplerofsimpleblessings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678" y="0"/>
            <a:ext cx="8572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2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6930-_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411" y="0"/>
            <a:ext cx="1059150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2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7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83825" cy="7022152"/>
          </a:xfrm>
        </p:spPr>
      </p:pic>
    </p:spTree>
    <p:extLst>
      <p:ext uri="{BB962C8B-B14F-4D97-AF65-F5344CB8AC3E}">
        <p14:creationId xmlns="" xmlns:p14="http://schemas.microsoft.com/office/powerpoint/2010/main" val="9148442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Произвольный</PresentationFormat>
  <Paragraphs>0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Лунная мама</dc:title>
  <dc:creator>admin</dc:creator>
  <cp:lastModifiedBy>Светлана</cp:lastModifiedBy>
  <cp:revision>19</cp:revision>
  <dcterms:created xsi:type="dcterms:W3CDTF">2016-12-07T12:11:27Z</dcterms:created>
  <dcterms:modified xsi:type="dcterms:W3CDTF">2016-12-08T10:04:49Z</dcterms:modified>
</cp:coreProperties>
</file>