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A7B5-DE9A-4D10-9A10-CA8137A4C72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1A111-AE4B-42B5-A5FB-DCD52C467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KIller\Desktop\&#1058;&#1072;&#1085;&#1077;&#1094;-&#1080;&#1075;&#1088;&#1072;%20-%20&#1048;&#1089;&#1087;&#1077;&#1095;&#1077;&#1084;%20&#1087;&#1080;&#1088;&#1086;&#1078;&#1086;&#1082;%20(www.hotplayer.ru).mp3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KIller\Desktop\&#1057;&#1090;&#1088;&#1086;&#1080;&#1084;%20&#1076;&#1086;&#1084;%20&#1052;&#1091;&#1083;&#1100;&#1090;%20&#1087;&#1077;&#1089;&#1077;&#1085;&#1082;&#1072;%20&#1074;&#1080;&#1076;&#1077;&#1086;%20&#1076;&#1083;&#1103;%20&#1076;&#1077;&#1090;&#1077;&#1081;%20&#1053;&#1072;&#1096;&#1077;%20&#1074;&#1089;&#1105;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Путешествие по сказкам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 подготовительной группе</a:t>
            </a:r>
          </a:p>
          <a:p>
            <a:r>
              <a:rPr lang="ru-RU" dirty="0" smtClean="0"/>
              <a:t>Воспитатель: Мелешко А.А.</a:t>
            </a:r>
            <a:endParaRPr lang="ru-RU" dirty="0"/>
          </a:p>
        </p:txBody>
      </p:sp>
      <p:pic>
        <p:nvPicPr>
          <p:cNvPr id="4" name="Рисунок 3" descr="1585604720_43-p-shabloni-dlya-detskikh-fonov-9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5079" y="0"/>
            <a:ext cx="97090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Пальчиковая гимнастика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Мы яичко разобьем, сахара добавим.</a:t>
            </a:r>
          </a:p>
          <a:p>
            <a:r>
              <a:rPr lang="ru-RU" dirty="0" smtClean="0"/>
              <a:t>И </a:t>
            </a:r>
            <a:r>
              <a:rPr lang="ru-RU" dirty="0" err="1" smtClean="0"/>
              <a:t>сметанки</a:t>
            </a:r>
            <a:r>
              <a:rPr lang="ru-RU" dirty="0" smtClean="0"/>
              <a:t> положив, все с мукой смешаем.</a:t>
            </a:r>
          </a:p>
          <a:p>
            <a:r>
              <a:rPr lang="ru-RU" dirty="0" smtClean="0"/>
              <a:t>Замесили, замесили…Покатали, покатали…</a:t>
            </a:r>
          </a:p>
          <a:p>
            <a:r>
              <a:rPr lang="ru-RU" dirty="0" smtClean="0"/>
              <a:t>Испекли, поставили.</a:t>
            </a:r>
            <a:endParaRPr lang="ru-RU" dirty="0"/>
          </a:p>
        </p:txBody>
      </p:sp>
      <p:pic>
        <p:nvPicPr>
          <p:cNvPr id="4" name="Рисунок 3" descr="меси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829242"/>
            <a:ext cx="4860032" cy="3028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lobok-1024x7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1148" y="0"/>
            <a:ext cx="9285148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c22615d-b41f-42fe-a1f4-969545bfb075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335_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64087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Чей? Чья? Чьи?</a:t>
            </a:r>
            <a:endParaRPr lang="ru-RU" dirty="0"/>
          </a:p>
        </p:txBody>
      </p:sp>
      <p:pic>
        <p:nvPicPr>
          <p:cNvPr id="3" name="Рисунок 2" descr="depositphotos_141922216-stock-illustration-bear-paw-with-cla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2873119" cy="2736304"/>
          </a:xfrm>
          <a:prstGeom prst="rect">
            <a:avLst/>
          </a:prstGeom>
        </p:spPr>
      </p:pic>
      <p:pic>
        <p:nvPicPr>
          <p:cNvPr id="4" name="Рисунок 3" descr="ef2fe24478cfbe2905e173ef6e06f3969d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124744"/>
            <a:ext cx="2880320" cy="2945782"/>
          </a:xfrm>
          <a:prstGeom prst="rect">
            <a:avLst/>
          </a:prstGeom>
        </p:spPr>
      </p:pic>
      <p:pic>
        <p:nvPicPr>
          <p:cNvPr id="5" name="Рисунок 4" descr="hello_html_40c3cb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836712"/>
            <a:ext cx="1560287" cy="2808312"/>
          </a:xfrm>
          <a:prstGeom prst="rect">
            <a:avLst/>
          </a:prstGeom>
        </p:spPr>
      </p:pic>
      <p:pic>
        <p:nvPicPr>
          <p:cNvPr id="6" name="Рисунок 5" descr="kisspng-chick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37112"/>
            <a:ext cx="2940755" cy="1860818"/>
          </a:xfrm>
          <a:prstGeom prst="rect">
            <a:avLst/>
          </a:prstGeom>
        </p:spPr>
      </p:pic>
      <p:pic>
        <p:nvPicPr>
          <p:cNvPr id="7" name="Рисунок 6" descr="vector-dog-head-white-backgroun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4365104"/>
            <a:ext cx="2587094" cy="2243156"/>
          </a:xfrm>
          <a:prstGeom prst="rect">
            <a:avLst/>
          </a:prstGeom>
        </p:spPr>
      </p:pic>
      <p:pic>
        <p:nvPicPr>
          <p:cNvPr id="8" name="Рисунок 7" descr="ce9f5b5085fdba98495d0f0d6c6e31aa-1100x1100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1" y="3617640"/>
            <a:ext cx="313184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012698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3355" y="0"/>
            <a:ext cx="948250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umb_img_56caba852b06f_resize_900_5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254" y="0"/>
            <a:ext cx="91985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9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620688"/>
            <a:ext cx="3888432" cy="5616624"/>
          </a:xfrm>
          <a:prstGeom prst="rect">
            <a:avLst/>
          </a:prstGeom>
        </p:spPr>
      </p:pic>
      <p:pic>
        <p:nvPicPr>
          <p:cNvPr id="3" name="Рисунок 2" descr="Снег202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-44326"/>
            <a:ext cx="5786015" cy="6902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«Испечем мы пироги»</a:t>
            </a:r>
            <a:endParaRPr lang="ru-RU" dirty="0"/>
          </a:p>
        </p:txBody>
      </p:sp>
      <p:pic>
        <p:nvPicPr>
          <p:cNvPr id="3" name="Рисунок 2" descr="0e0094209baaf7b6197ff6f81cf69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416776"/>
            <a:ext cx="5904656" cy="4244472"/>
          </a:xfrm>
          <a:prstGeom prst="rect">
            <a:avLst/>
          </a:prstGeom>
        </p:spPr>
      </p:pic>
      <p:pic>
        <p:nvPicPr>
          <p:cNvPr id="4" name="Танец-игра - Испечем пирожок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lab5vph1233143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6409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emok-podborka-igr-i-uprajneniy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32656"/>
            <a:ext cx="7992888" cy="6327253"/>
          </a:xfrm>
          <a:prstGeom prst="rect">
            <a:avLst/>
          </a:prstGeom>
        </p:spPr>
      </p:pic>
      <p:pic>
        <p:nvPicPr>
          <p:cNvPr id="3" name="Строим дом Мульт песенка видео для детей Наше всё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Строим дом Мульт песенка видео для детей Наше всё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355976" y="32849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c22615d-b41f-42fe-a1f4-969545bfb075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55335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яб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6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c22615d-b41f-42fe-a1f4-969545bfb075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Амбар</a:t>
            </a:r>
            <a:r>
              <a:rPr lang="ru-RU" sz="3200" dirty="0" smtClean="0"/>
              <a:t> – холодное складское помещения для хранения запасов зерновых культур.</a:t>
            </a:r>
            <a:endParaRPr lang="ru-RU" sz="3200" dirty="0"/>
          </a:p>
        </p:txBody>
      </p:sp>
      <p:pic>
        <p:nvPicPr>
          <p:cNvPr id="3" name="Рисунок 2" descr="scena_v_ambare_kopiy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09335"/>
            <a:ext cx="7632848" cy="478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388424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Сусек </a:t>
            </a:r>
            <a:r>
              <a:rPr lang="ru-RU" sz="3100" dirty="0" smtClean="0"/>
              <a:t>– забранное досками в виде неподвижного места в амбаре. Предназначено для ссыпки зернового хлеба или муки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 descr="73460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772816"/>
            <a:ext cx="6552728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81</Words>
  <Application>Microsoft Office PowerPoint</Application>
  <PresentationFormat>Экран (4:3)</PresentationFormat>
  <Paragraphs>12</Paragraphs>
  <Slides>24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Путешествие по сказкам</vt:lpstr>
      <vt:lpstr>Слайд 2</vt:lpstr>
      <vt:lpstr>Слайд 3</vt:lpstr>
      <vt:lpstr>Слайд 4</vt:lpstr>
      <vt:lpstr>Слайд 5</vt:lpstr>
      <vt:lpstr>Слайд 6</vt:lpstr>
      <vt:lpstr>Слайд 7</vt:lpstr>
      <vt:lpstr>Амбар – холодное складское помещения для хранения запасов зерновых культур.</vt:lpstr>
      <vt:lpstr>Сусек – забранное досками в виде неподвижного места в амбаре. Предназначено для ссыпки зернового хлеба или муки.</vt:lpstr>
      <vt:lpstr>Пальчиковая гимнастика</vt:lpstr>
      <vt:lpstr>Слайд 11</vt:lpstr>
      <vt:lpstr>Слайд 12</vt:lpstr>
      <vt:lpstr>Слайд 13</vt:lpstr>
      <vt:lpstr>Слайд 14</vt:lpstr>
      <vt:lpstr>Слайд 15</vt:lpstr>
      <vt:lpstr>Чей? Чья? Чьи?</vt:lpstr>
      <vt:lpstr>Слайд 17</vt:lpstr>
      <vt:lpstr>Слайд 18</vt:lpstr>
      <vt:lpstr>Слайд 19</vt:lpstr>
      <vt:lpstr>Слайд 20</vt:lpstr>
      <vt:lpstr>Танец «Испечем мы пироги»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сказкам</dc:title>
  <dc:creator>RePack by SPecialiST</dc:creator>
  <cp:lastModifiedBy>RePack by SPecialiST</cp:lastModifiedBy>
  <cp:revision>10</cp:revision>
  <dcterms:created xsi:type="dcterms:W3CDTF">2020-10-29T06:31:25Z</dcterms:created>
  <dcterms:modified xsi:type="dcterms:W3CDTF">2020-11-04T11:05:03Z</dcterms:modified>
</cp:coreProperties>
</file>