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7" r:id="rId4"/>
    <p:sldId id="260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86" r:id="rId15"/>
    <p:sldId id="278" r:id="rId16"/>
    <p:sldId id="279" r:id="rId17"/>
    <p:sldId id="287" r:id="rId18"/>
    <p:sldId id="28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B6B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0D8A-F4CA-4CF1-A4B4-6E8A41B70DA9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BE237-D115-4E04-9450-A6E5DDE6B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01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tx1">
                  <a:lumMod val="10000"/>
                </a:schemeClr>
              </a:solidFill>
              <a:effectLst/>
            </a:endParaRPr>
          </a:p>
        </p:txBody>
      </p:sp>
      <p:pic>
        <p:nvPicPr>
          <p:cNvPr id="1026" name="Picture 2" descr="C:\Users\дом\Desktop\традиции на руси\1364001913_gnegoeueng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753100" cy="3838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95400" y="457200"/>
            <a:ext cx="6604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25000"/>
                  </a:schemeClr>
                </a:solidFill>
                <a:latin typeface="Monotype Corsiva" pitchFamily="66" charset="0"/>
              </a:rPr>
              <a:t>«Семейные обычаи на Руси»</a:t>
            </a:r>
            <a:endParaRPr lang="ru-RU" sz="4800" b="1" dirty="0">
              <a:solidFill>
                <a:schemeClr val="tx1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943600"/>
            <a:ext cx="2905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Пинчук О.В.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бий уго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ый уг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яду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34" y="0"/>
            <a:ext cx="9049732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етут лап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78" y="228600"/>
            <a:ext cx="9152178" cy="66294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ч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мыс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9e473e18f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960" y="0"/>
            <a:ext cx="9204960" cy="6858000"/>
          </a:xfrm>
          <a:prstGeom prst="rect">
            <a:avLst/>
          </a:prstGeom>
        </p:spPr>
      </p:pic>
      <p:pic>
        <p:nvPicPr>
          <p:cNvPr id="3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33580678_4-p-foto-russkikh-domov-v-derevnyakh-foto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дом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62" y="0"/>
            <a:ext cx="7909738" cy="65532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0"/>
            <a:ext cx="1847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121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0" y="1"/>
            <a:ext cx="913898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к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уг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114612"/>
            <a:ext cx="8526927" cy="6743387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11</Words>
  <Application>Microsoft Office PowerPoint</Application>
  <PresentationFormat>Экран (4:3)</PresentationFormat>
  <Paragraphs>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</cp:lastModifiedBy>
  <cp:revision>40</cp:revision>
  <dcterms:created xsi:type="dcterms:W3CDTF">2015-01-18T07:20:58Z</dcterms:created>
  <dcterms:modified xsi:type="dcterms:W3CDTF">2022-03-16T16:58:08Z</dcterms:modified>
</cp:coreProperties>
</file>