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</p:sldIdLst>
  <p:sldSz cx="18288000" cy="10287000"/>
  <p:notesSz cx="6858000" cy="9144000"/>
  <p:embeddedFontLst>
    <p:embeddedFont>
      <p:font typeface="Lato Bold Bold" panose="020B0604020202020204" charset="0"/>
      <p:regular r:id="rId14"/>
    </p:embeddedFont>
    <p:embeddedFont>
      <p:font typeface="Clear Sans Regular Bold" panose="020B0604020202020204" charset="0"/>
      <p:regular r:id="rId15"/>
    </p:embeddedFont>
    <p:embeddedFont>
      <p:font typeface="Lato Bold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lear Sans Regular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80FD22-E625-43B7-BCFB-C2BB29F0D851}" type="doc">
      <dgm:prSet loTypeId="urn:microsoft.com/office/officeart/2005/8/layout/cycle1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EE58AE2-A699-4C59-BC9F-13026F59AD4E}">
      <dgm:prSet phldrT="[Текст]" phldr="1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C021418-DF2E-4FB1-BFB5-FDF6F57E901C}" type="parTrans" cxnId="{4D998894-3E83-421A-8C31-8CB8768A7CA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DADDD9B-DD65-4F4D-9855-37AF3172D83D}" type="sibTrans" cxnId="{4D998894-3E83-421A-8C31-8CB8768A7CA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2678006-8219-4181-8DD7-15294271B651}">
      <dgm:prSet phldrT="[Текст]" phldr="1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6C66988-35EE-445D-B164-CFE9ADC2EF09}" type="parTrans" cxnId="{82EBA3EE-E994-46E4-844F-197A1096256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71966A2-6095-41CC-9112-0DF3C481D428}" type="sibTrans" cxnId="{82EBA3EE-E994-46E4-844F-197A1096256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7843DEB-274D-41F4-BBAC-4F6C717FA634}">
      <dgm:prSet phldrT="[Текст]" phldr="1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AF7CDDC-FE53-4EAD-8A92-5FE1CC897FEC}" type="parTrans" cxnId="{4D62AD55-0AD6-4F78-A1D3-AE9D9131A50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AE0EE01-CCD5-4F31-AEB2-7BA1F769CC5C}" type="sibTrans" cxnId="{4D62AD55-0AD6-4F78-A1D3-AE9D9131A50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A682FB0-05BF-46EC-9C56-B8EB53244FE7}">
      <dgm:prSet phldrT="[Текст]" phldr="1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F417FF1-E090-46B0-8F01-622D09C72D46}" type="parTrans" cxnId="{CFF39FDE-5F12-4C5D-94A2-C2B06D6C607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F46E34D-6A0C-4664-BF85-75DF57CB49A3}" type="sibTrans" cxnId="{CFF39FDE-5F12-4C5D-94A2-C2B06D6C607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AC3B13C-EF52-484E-86A7-F5374D1445D2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.</a:t>
          </a:r>
          <a:endParaRPr lang="ru-RU" dirty="0">
            <a:solidFill>
              <a:schemeClr val="bg1"/>
            </a:solidFill>
          </a:endParaRPr>
        </a:p>
      </dgm:t>
    </dgm:pt>
    <dgm:pt modelId="{90E3D894-8F02-4967-B3E9-2E0685F7444F}" type="sibTrans" cxnId="{28E472D9-391F-4BD4-AC7B-2E94BD4DC5D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81C07D4-ACB4-46B9-9CC4-C9A62755EA3D}" type="parTrans" cxnId="{28E472D9-391F-4BD4-AC7B-2E94BD4DC5D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BB330A7-991C-407B-B937-3C28B65BC03D}" type="pres">
      <dgm:prSet presAssocID="{6580FD22-E625-43B7-BCFB-C2BB29F0D85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F37E58-B7F0-4CCA-B414-0143EB52182F}" type="pres">
      <dgm:prSet presAssocID="{DEE58AE2-A699-4C59-BC9F-13026F59AD4E}" presName="dummy" presStyleCnt="0"/>
      <dgm:spPr/>
    </dgm:pt>
    <dgm:pt modelId="{63A77006-CFF4-44DD-988D-B7CDB44B0059}" type="pres">
      <dgm:prSet presAssocID="{DEE58AE2-A699-4C59-BC9F-13026F59AD4E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D3509-5355-4952-8556-50DE02A5FABA}" type="pres">
      <dgm:prSet presAssocID="{CDADDD9B-DD65-4F4D-9855-37AF3172D83D}" presName="sibTrans" presStyleLbl="node1" presStyleIdx="0" presStyleCnt="5"/>
      <dgm:spPr/>
      <dgm:t>
        <a:bodyPr/>
        <a:lstStyle/>
        <a:p>
          <a:endParaRPr lang="ru-RU"/>
        </a:p>
      </dgm:t>
    </dgm:pt>
    <dgm:pt modelId="{CD09EE4C-CF92-4A4A-96DF-2CEC0971F22F}" type="pres">
      <dgm:prSet presAssocID="{D2678006-8219-4181-8DD7-15294271B651}" presName="dummy" presStyleCnt="0"/>
      <dgm:spPr/>
    </dgm:pt>
    <dgm:pt modelId="{D9C98B45-C663-411F-94FF-2A883C8E1008}" type="pres">
      <dgm:prSet presAssocID="{D2678006-8219-4181-8DD7-15294271B651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411450-E26B-4859-ACC9-CFF29F87631D}" type="pres">
      <dgm:prSet presAssocID="{D71966A2-6095-41CC-9112-0DF3C481D428}" presName="sibTrans" presStyleLbl="node1" presStyleIdx="1" presStyleCnt="5"/>
      <dgm:spPr/>
      <dgm:t>
        <a:bodyPr/>
        <a:lstStyle/>
        <a:p>
          <a:endParaRPr lang="ru-RU"/>
        </a:p>
      </dgm:t>
    </dgm:pt>
    <dgm:pt modelId="{448A19B3-460C-4811-AD9D-011850E7F900}" type="pres">
      <dgm:prSet presAssocID="{F7843DEB-274D-41F4-BBAC-4F6C717FA634}" presName="dummy" presStyleCnt="0"/>
      <dgm:spPr/>
    </dgm:pt>
    <dgm:pt modelId="{42AEFFC1-8808-490F-9181-AFA36DFA234D}" type="pres">
      <dgm:prSet presAssocID="{F7843DEB-274D-41F4-BBAC-4F6C717FA634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986C0-A1A2-47F0-89BB-0ECDA331A3CC}" type="pres">
      <dgm:prSet presAssocID="{DAE0EE01-CCD5-4F31-AEB2-7BA1F769CC5C}" presName="sibTrans" presStyleLbl="node1" presStyleIdx="2" presStyleCnt="5"/>
      <dgm:spPr/>
      <dgm:t>
        <a:bodyPr/>
        <a:lstStyle/>
        <a:p>
          <a:endParaRPr lang="ru-RU"/>
        </a:p>
      </dgm:t>
    </dgm:pt>
    <dgm:pt modelId="{73C902AF-B637-4F4C-B3A7-763842BB6437}" type="pres">
      <dgm:prSet presAssocID="{8A682FB0-05BF-46EC-9C56-B8EB53244FE7}" presName="dummy" presStyleCnt="0"/>
      <dgm:spPr/>
    </dgm:pt>
    <dgm:pt modelId="{DD294F30-F5E2-4C9B-963D-BFF14ED6197A}" type="pres">
      <dgm:prSet presAssocID="{8A682FB0-05BF-46EC-9C56-B8EB53244FE7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748C2-A80A-4A0D-B5C4-0E9EC3344E17}" type="pres">
      <dgm:prSet presAssocID="{5F46E34D-6A0C-4664-BF85-75DF57CB49A3}" presName="sibTrans" presStyleLbl="node1" presStyleIdx="3" presStyleCnt="5"/>
      <dgm:spPr/>
      <dgm:t>
        <a:bodyPr/>
        <a:lstStyle/>
        <a:p>
          <a:endParaRPr lang="ru-RU"/>
        </a:p>
      </dgm:t>
    </dgm:pt>
    <dgm:pt modelId="{E9A715DA-BA0D-44A5-8F76-62674695BCE8}" type="pres">
      <dgm:prSet presAssocID="{4AC3B13C-EF52-484E-86A7-F5374D1445D2}" presName="dummy" presStyleCnt="0"/>
      <dgm:spPr/>
    </dgm:pt>
    <dgm:pt modelId="{A5610CB5-F3A8-45DD-A57F-D60862DBD348}" type="pres">
      <dgm:prSet presAssocID="{4AC3B13C-EF52-484E-86A7-F5374D1445D2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D60A3-E14C-4248-AEC5-3C1EBE3F89B4}" type="pres">
      <dgm:prSet presAssocID="{90E3D894-8F02-4967-B3E9-2E0685F7444F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BB4ADA2D-2CBD-41A3-9719-18946AF52CA9}" type="presOf" srcId="{5F46E34D-6A0C-4664-BF85-75DF57CB49A3}" destId="{D6B748C2-A80A-4A0D-B5C4-0E9EC3344E17}" srcOrd="0" destOrd="0" presId="urn:microsoft.com/office/officeart/2005/8/layout/cycle1"/>
    <dgm:cxn modelId="{4D998894-3E83-421A-8C31-8CB8768A7CA9}" srcId="{6580FD22-E625-43B7-BCFB-C2BB29F0D851}" destId="{DEE58AE2-A699-4C59-BC9F-13026F59AD4E}" srcOrd="0" destOrd="0" parTransId="{DC021418-DF2E-4FB1-BFB5-FDF6F57E901C}" sibTransId="{CDADDD9B-DD65-4F4D-9855-37AF3172D83D}"/>
    <dgm:cxn modelId="{837D783F-8568-42B2-8308-3AC723339D82}" type="presOf" srcId="{CDADDD9B-DD65-4F4D-9855-37AF3172D83D}" destId="{AE2D3509-5355-4952-8556-50DE02A5FABA}" srcOrd="0" destOrd="0" presId="urn:microsoft.com/office/officeart/2005/8/layout/cycle1"/>
    <dgm:cxn modelId="{9B0A1D96-4776-4632-B451-27A42C335F08}" type="presOf" srcId="{F7843DEB-274D-41F4-BBAC-4F6C717FA634}" destId="{42AEFFC1-8808-490F-9181-AFA36DFA234D}" srcOrd="0" destOrd="0" presId="urn:microsoft.com/office/officeart/2005/8/layout/cycle1"/>
    <dgm:cxn modelId="{CA69C45F-D115-4ABC-B032-7538E3C4B596}" type="presOf" srcId="{8A682FB0-05BF-46EC-9C56-B8EB53244FE7}" destId="{DD294F30-F5E2-4C9B-963D-BFF14ED6197A}" srcOrd="0" destOrd="0" presId="urn:microsoft.com/office/officeart/2005/8/layout/cycle1"/>
    <dgm:cxn modelId="{0BA02D9C-A19A-4120-B2E6-B900737531E8}" type="presOf" srcId="{4AC3B13C-EF52-484E-86A7-F5374D1445D2}" destId="{A5610CB5-F3A8-45DD-A57F-D60862DBD348}" srcOrd="0" destOrd="0" presId="urn:microsoft.com/office/officeart/2005/8/layout/cycle1"/>
    <dgm:cxn modelId="{9B44D4FB-BEAC-410A-A338-8813E4674B9C}" type="presOf" srcId="{90E3D894-8F02-4967-B3E9-2E0685F7444F}" destId="{248D60A3-E14C-4248-AEC5-3C1EBE3F89B4}" srcOrd="0" destOrd="0" presId="urn:microsoft.com/office/officeart/2005/8/layout/cycle1"/>
    <dgm:cxn modelId="{7B0FE0E9-9439-411D-BD8E-9D07EBD3B339}" type="presOf" srcId="{6580FD22-E625-43B7-BCFB-C2BB29F0D851}" destId="{BBB330A7-991C-407B-B937-3C28B65BC03D}" srcOrd="0" destOrd="0" presId="urn:microsoft.com/office/officeart/2005/8/layout/cycle1"/>
    <dgm:cxn modelId="{28E472D9-391F-4BD4-AC7B-2E94BD4DC5D5}" srcId="{6580FD22-E625-43B7-BCFB-C2BB29F0D851}" destId="{4AC3B13C-EF52-484E-86A7-F5374D1445D2}" srcOrd="4" destOrd="0" parTransId="{F81C07D4-ACB4-46B9-9CC4-C9A62755EA3D}" sibTransId="{90E3D894-8F02-4967-B3E9-2E0685F7444F}"/>
    <dgm:cxn modelId="{EDF40B69-CF1F-40E7-A5DA-004AFA645A38}" type="presOf" srcId="{D71966A2-6095-41CC-9112-0DF3C481D428}" destId="{03411450-E26B-4859-ACC9-CFF29F87631D}" srcOrd="0" destOrd="0" presId="urn:microsoft.com/office/officeart/2005/8/layout/cycle1"/>
    <dgm:cxn modelId="{37E22CA5-B7B1-4DF0-9D1C-5C70C6B456F3}" type="presOf" srcId="{D2678006-8219-4181-8DD7-15294271B651}" destId="{D9C98B45-C663-411F-94FF-2A883C8E1008}" srcOrd="0" destOrd="0" presId="urn:microsoft.com/office/officeart/2005/8/layout/cycle1"/>
    <dgm:cxn modelId="{82EBA3EE-E994-46E4-844F-197A10962564}" srcId="{6580FD22-E625-43B7-BCFB-C2BB29F0D851}" destId="{D2678006-8219-4181-8DD7-15294271B651}" srcOrd="1" destOrd="0" parTransId="{56C66988-35EE-445D-B164-CFE9ADC2EF09}" sibTransId="{D71966A2-6095-41CC-9112-0DF3C481D428}"/>
    <dgm:cxn modelId="{4D62AD55-0AD6-4F78-A1D3-AE9D9131A506}" srcId="{6580FD22-E625-43B7-BCFB-C2BB29F0D851}" destId="{F7843DEB-274D-41F4-BBAC-4F6C717FA634}" srcOrd="2" destOrd="0" parTransId="{8AF7CDDC-FE53-4EAD-8A92-5FE1CC897FEC}" sibTransId="{DAE0EE01-CCD5-4F31-AEB2-7BA1F769CC5C}"/>
    <dgm:cxn modelId="{CFF39FDE-5F12-4C5D-94A2-C2B06D6C607A}" srcId="{6580FD22-E625-43B7-BCFB-C2BB29F0D851}" destId="{8A682FB0-05BF-46EC-9C56-B8EB53244FE7}" srcOrd="3" destOrd="0" parTransId="{0F417FF1-E090-46B0-8F01-622D09C72D46}" sibTransId="{5F46E34D-6A0C-4664-BF85-75DF57CB49A3}"/>
    <dgm:cxn modelId="{F9F2F8BA-BB4A-4DB0-8AA0-F381134EBCEC}" type="presOf" srcId="{DAE0EE01-CCD5-4F31-AEB2-7BA1F769CC5C}" destId="{091986C0-A1A2-47F0-89BB-0ECDA331A3CC}" srcOrd="0" destOrd="0" presId="urn:microsoft.com/office/officeart/2005/8/layout/cycle1"/>
    <dgm:cxn modelId="{94A11745-38B4-4B7F-A5FA-511B04F96C90}" type="presOf" srcId="{DEE58AE2-A699-4C59-BC9F-13026F59AD4E}" destId="{63A77006-CFF4-44DD-988D-B7CDB44B0059}" srcOrd="0" destOrd="0" presId="urn:microsoft.com/office/officeart/2005/8/layout/cycle1"/>
    <dgm:cxn modelId="{4C7B6818-4CB7-47DF-BEE5-615F53131B52}" type="presParOf" srcId="{BBB330A7-991C-407B-B937-3C28B65BC03D}" destId="{C0F37E58-B7F0-4CCA-B414-0143EB52182F}" srcOrd="0" destOrd="0" presId="urn:microsoft.com/office/officeart/2005/8/layout/cycle1"/>
    <dgm:cxn modelId="{02998A10-C3BE-4067-B70E-D91BD280EF47}" type="presParOf" srcId="{BBB330A7-991C-407B-B937-3C28B65BC03D}" destId="{63A77006-CFF4-44DD-988D-B7CDB44B0059}" srcOrd="1" destOrd="0" presId="urn:microsoft.com/office/officeart/2005/8/layout/cycle1"/>
    <dgm:cxn modelId="{39159B36-0600-49D2-BA8B-0733ED7B6238}" type="presParOf" srcId="{BBB330A7-991C-407B-B937-3C28B65BC03D}" destId="{AE2D3509-5355-4952-8556-50DE02A5FABA}" srcOrd="2" destOrd="0" presId="urn:microsoft.com/office/officeart/2005/8/layout/cycle1"/>
    <dgm:cxn modelId="{9B9E8B85-AAEE-48B1-B3FF-402B99340C38}" type="presParOf" srcId="{BBB330A7-991C-407B-B937-3C28B65BC03D}" destId="{CD09EE4C-CF92-4A4A-96DF-2CEC0971F22F}" srcOrd="3" destOrd="0" presId="urn:microsoft.com/office/officeart/2005/8/layout/cycle1"/>
    <dgm:cxn modelId="{F11C90A2-E80E-4B26-B6B7-D2FFA3E68657}" type="presParOf" srcId="{BBB330A7-991C-407B-B937-3C28B65BC03D}" destId="{D9C98B45-C663-411F-94FF-2A883C8E1008}" srcOrd="4" destOrd="0" presId="urn:microsoft.com/office/officeart/2005/8/layout/cycle1"/>
    <dgm:cxn modelId="{219B84A6-73C8-48E2-974D-2BD3F8AF7DD3}" type="presParOf" srcId="{BBB330A7-991C-407B-B937-3C28B65BC03D}" destId="{03411450-E26B-4859-ACC9-CFF29F87631D}" srcOrd="5" destOrd="0" presId="urn:microsoft.com/office/officeart/2005/8/layout/cycle1"/>
    <dgm:cxn modelId="{E672C0A1-6516-4B53-9991-4C86AED91947}" type="presParOf" srcId="{BBB330A7-991C-407B-B937-3C28B65BC03D}" destId="{448A19B3-460C-4811-AD9D-011850E7F900}" srcOrd="6" destOrd="0" presId="urn:microsoft.com/office/officeart/2005/8/layout/cycle1"/>
    <dgm:cxn modelId="{89E6EEE2-0A12-4781-BADA-3A52C65C2A3A}" type="presParOf" srcId="{BBB330A7-991C-407B-B937-3C28B65BC03D}" destId="{42AEFFC1-8808-490F-9181-AFA36DFA234D}" srcOrd="7" destOrd="0" presId="urn:microsoft.com/office/officeart/2005/8/layout/cycle1"/>
    <dgm:cxn modelId="{93A3635B-77C2-4C6E-9E79-37A105FD59FF}" type="presParOf" srcId="{BBB330A7-991C-407B-B937-3C28B65BC03D}" destId="{091986C0-A1A2-47F0-89BB-0ECDA331A3CC}" srcOrd="8" destOrd="0" presId="urn:microsoft.com/office/officeart/2005/8/layout/cycle1"/>
    <dgm:cxn modelId="{59AB30DE-A038-4094-BE5D-C03F325D91F8}" type="presParOf" srcId="{BBB330A7-991C-407B-B937-3C28B65BC03D}" destId="{73C902AF-B637-4F4C-B3A7-763842BB6437}" srcOrd="9" destOrd="0" presId="urn:microsoft.com/office/officeart/2005/8/layout/cycle1"/>
    <dgm:cxn modelId="{71993F24-7B54-4122-9DFC-AAFBF02624D8}" type="presParOf" srcId="{BBB330A7-991C-407B-B937-3C28B65BC03D}" destId="{DD294F30-F5E2-4C9B-963D-BFF14ED6197A}" srcOrd="10" destOrd="0" presId="urn:microsoft.com/office/officeart/2005/8/layout/cycle1"/>
    <dgm:cxn modelId="{290B4D48-E63C-405F-AB97-9E0B25A662A0}" type="presParOf" srcId="{BBB330A7-991C-407B-B937-3C28B65BC03D}" destId="{D6B748C2-A80A-4A0D-B5C4-0E9EC3344E17}" srcOrd="11" destOrd="0" presId="urn:microsoft.com/office/officeart/2005/8/layout/cycle1"/>
    <dgm:cxn modelId="{28EFB068-86EA-4115-8028-071D49792F29}" type="presParOf" srcId="{BBB330A7-991C-407B-B937-3C28B65BC03D}" destId="{E9A715DA-BA0D-44A5-8F76-62674695BCE8}" srcOrd="12" destOrd="0" presId="urn:microsoft.com/office/officeart/2005/8/layout/cycle1"/>
    <dgm:cxn modelId="{7A4EBD91-FF60-43FF-8696-8E1A0F57BCEB}" type="presParOf" srcId="{BBB330A7-991C-407B-B937-3C28B65BC03D}" destId="{A5610CB5-F3A8-45DD-A57F-D60862DBD348}" srcOrd="13" destOrd="0" presId="urn:microsoft.com/office/officeart/2005/8/layout/cycle1"/>
    <dgm:cxn modelId="{F8D00DA7-A1CA-4AE5-A473-A7D7B3F3504F}" type="presParOf" srcId="{BBB330A7-991C-407B-B937-3C28B65BC03D}" destId="{248D60A3-E14C-4248-AEC5-3C1EBE3F89B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svg"/><Relationship Id="rId7" Type="http://schemas.openxmlformats.org/officeDocument/2006/relationships/diagramLayout" Target="../diagrams/layou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0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9433" y="-202745"/>
            <a:ext cx="10101113" cy="757583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2503737">
            <a:off x="5271743" y="-153655"/>
            <a:ext cx="15921804" cy="12788626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>
            <a:off x="-472666" y="1097158"/>
            <a:ext cx="7898932" cy="10287000"/>
            <a:chOff x="0" y="0"/>
            <a:chExt cx="8851059" cy="115269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51059" cy="11526982"/>
            </a:xfrm>
            <a:custGeom>
              <a:avLst/>
              <a:gdLst/>
              <a:ahLst/>
              <a:cxnLst/>
              <a:rect l="l" t="t" r="r" b="b"/>
              <a:pathLst>
                <a:path w="8851059" h="11526982">
                  <a:moveTo>
                    <a:pt x="8851059" y="11526982"/>
                  </a:moveTo>
                  <a:lnTo>
                    <a:pt x="0" y="11526982"/>
                  </a:lnTo>
                  <a:lnTo>
                    <a:pt x="0" y="0"/>
                  </a:lnTo>
                  <a:lnTo>
                    <a:pt x="8851059" y="11526982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219073" y="-219073"/>
            <a:ext cx="4716515" cy="5154662"/>
            <a:chOff x="0" y="0"/>
            <a:chExt cx="6869494" cy="75076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69494" cy="7507645"/>
            </a:xfrm>
            <a:custGeom>
              <a:avLst/>
              <a:gdLst/>
              <a:ahLst/>
              <a:cxnLst/>
              <a:rect l="l" t="t" r="r" b="b"/>
              <a:pathLst>
                <a:path w="6869494" h="7507645">
                  <a:moveTo>
                    <a:pt x="6869494" y="7507645"/>
                  </a:moveTo>
                  <a:lnTo>
                    <a:pt x="0" y="7507645"/>
                  </a:lnTo>
                  <a:lnTo>
                    <a:pt x="0" y="0"/>
                  </a:lnTo>
                  <a:lnTo>
                    <a:pt x="6869494" y="7507645"/>
                  </a:lnTo>
                  <a:close/>
                </a:path>
              </a:pathLst>
            </a:custGeom>
            <a:solidFill>
              <a:srgbClr val="EA4B3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954471" y="4321002"/>
            <a:ext cx="12084617" cy="5411105"/>
            <a:chOff x="0" y="0"/>
            <a:chExt cx="16112823" cy="7214806"/>
          </a:xfrm>
        </p:grpSpPr>
        <p:sp>
          <p:nvSpPr>
            <p:cNvPr id="9" name="TextBox 9"/>
            <p:cNvSpPr txBox="1"/>
            <p:nvPr/>
          </p:nvSpPr>
          <p:spPr>
            <a:xfrm>
              <a:off x="0" y="-1012190"/>
              <a:ext cx="16112823" cy="6307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00"/>
                </a:lnSpc>
              </a:pPr>
              <a:r>
                <a:rPr lang="en-US" sz="5300" dirty="0">
                  <a:solidFill>
                    <a:srgbClr val="EA4B33"/>
                  </a:solidFill>
                  <a:latin typeface="Lato Bold"/>
                </a:rPr>
                <a:t>ФОРМИРОВАНИЕ </a:t>
              </a:r>
            </a:p>
            <a:p>
              <a:pPr marL="0" lvl="0" indent="0" algn="ctr">
                <a:lnSpc>
                  <a:spcPts val="5300"/>
                </a:lnSpc>
              </a:pPr>
              <a:r>
                <a:rPr lang="en-US" sz="5300" dirty="0">
                  <a:solidFill>
                    <a:srgbClr val="EA4B33"/>
                  </a:solidFill>
                  <a:latin typeface="Lato Bold"/>
                </a:rPr>
                <a:t>ПЕДАГОГИЧЕСКОЙ КОМПЕТЕНТНОСТИ РОДИТЕЛЕЙ В РАЗВИТИИ И ПОДДЕРЖКЕ ХУДОЖЕСТВЕННО-ЭСТЕТИЧЕСКИХ СПОСОБНОСТЕЙ ДЕТЕЙ В ДИСТАНЦИОННОМ РЕЖИМЕ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32883" y="6152449"/>
              <a:ext cx="13979941" cy="1062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614"/>
                </a:lnSpc>
              </a:pPr>
              <a:r>
                <a:rPr lang="ru-RU" sz="4724" dirty="0" err="1" smtClean="0">
                  <a:solidFill>
                    <a:srgbClr val="191919"/>
                  </a:solidFill>
                </a:rPr>
                <a:t>Земцова</a:t>
              </a:r>
              <a:r>
                <a:rPr lang="ru-RU" sz="4724" dirty="0" smtClean="0">
                  <a:solidFill>
                    <a:srgbClr val="191919"/>
                  </a:solidFill>
                </a:rPr>
                <a:t> Юлия Александровна</a:t>
              </a:r>
              <a:endParaRPr lang="en-US" sz="4724" dirty="0">
                <a:solidFill>
                  <a:srgbClr val="191919"/>
                </a:solidFill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430546" y="478302"/>
            <a:ext cx="6403925" cy="161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40"/>
              </a:lnSpc>
            </a:pPr>
            <a:r>
              <a:rPr lang="en-US" sz="3100" dirty="0">
                <a:solidFill>
                  <a:srgbClr val="191919"/>
                </a:solidFill>
                <a:latin typeface="+mj-lt"/>
              </a:rPr>
              <a:t>МАДОУ </a:t>
            </a:r>
            <a:r>
              <a:rPr lang="en-US" sz="3100" dirty="0" err="1">
                <a:solidFill>
                  <a:srgbClr val="191919"/>
                </a:solidFill>
                <a:latin typeface="+mj-lt"/>
              </a:rPr>
              <a:t>общеразвивающего</a:t>
            </a:r>
            <a:r>
              <a:rPr lang="en-US" sz="3100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100" dirty="0" err="1">
                <a:solidFill>
                  <a:srgbClr val="191919"/>
                </a:solidFill>
                <a:latin typeface="+mj-lt"/>
              </a:rPr>
              <a:t>вида</a:t>
            </a:r>
            <a:r>
              <a:rPr lang="en-US" sz="3100" dirty="0">
                <a:solidFill>
                  <a:srgbClr val="191919"/>
                </a:solidFill>
                <a:latin typeface="+mj-lt"/>
              </a:rPr>
              <a:t> </a:t>
            </a:r>
          </a:p>
          <a:p>
            <a:pPr algn="r">
              <a:lnSpc>
                <a:spcPts val="4340"/>
              </a:lnSpc>
            </a:pPr>
            <a:r>
              <a:rPr lang="en-US" sz="3100" dirty="0" err="1">
                <a:solidFill>
                  <a:srgbClr val="191919"/>
                </a:solidFill>
                <a:latin typeface="+mj-lt"/>
              </a:rPr>
              <a:t>детский</a:t>
            </a:r>
            <a:r>
              <a:rPr lang="en-US" sz="3100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100" dirty="0" err="1">
                <a:solidFill>
                  <a:srgbClr val="191919"/>
                </a:solidFill>
                <a:latin typeface="+mj-lt"/>
              </a:rPr>
              <a:t>сад</a:t>
            </a:r>
            <a:r>
              <a:rPr lang="en-US" sz="3100" dirty="0">
                <a:solidFill>
                  <a:srgbClr val="191919"/>
                </a:solidFill>
                <a:latin typeface="+mj-lt"/>
              </a:rPr>
              <a:t> №10 "</a:t>
            </a:r>
            <a:r>
              <a:rPr lang="en-US" sz="3100" dirty="0" err="1">
                <a:solidFill>
                  <a:srgbClr val="191919"/>
                </a:solidFill>
                <a:latin typeface="+mj-lt"/>
              </a:rPr>
              <a:t>Вишенка</a:t>
            </a:r>
            <a:r>
              <a:rPr lang="en-US" sz="3100" dirty="0">
                <a:solidFill>
                  <a:srgbClr val="191919"/>
                </a:solidFill>
                <a:latin typeface="+mj-lt"/>
              </a:rPr>
              <a:t>" </a:t>
            </a:r>
          </a:p>
          <a:p>
            <a:pPr algn="r">
              <a:lnSpc>
                <a:spcPts val="4340"/>
              </a:lnSpc>
            </a:pPr>
            <a:r>
              <a:rPr lang="en-US" sz="3100" dirty="0">
                <a:solidFill>
                  <a:srgbClr val="191919"/>
                </a:solidFill>
                <a:latin typeface="+mj-lt"/>
              </a:rPr>
              <a:t>МО </a:t>
            </a:r>
            <a:r>
              <a:rPr lang="en-US" sz="3100" dirty="0" err="1">
                <a:solidFill>
                  <a:srgbClr val="191919"/>
                </a:solidFill>
                <a:latin typeface="+mj-lt"/>
              </a:rPr>
              <a:t>город</a:t>
            </a:r>
            <a:r>
              <a:rPr lang="en-US" sz="3100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100" dirty="0" err="1">
                <a:solidFill>
                  <a:srgbClr val="191919"/>
                </a:solidFill>
                <a:latin typeface="+mj-lt"/>
              </a:rPr>
              <a:t>Новороссийск</a:t>
            </a:r>
            <a:endParaRPr lang="en-US" sz="3100" dirty="0">
              <a:solidFill>
                <a:srgbClr val="191919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67974" y="-8925"/>
            <a:ext cx="3827428" cy="10295925"/>
            <a:chOff x="0" y="0"/>
            <a:chExt cx="5381213" cy="144756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1213" cy="14475665"/>
            </a:xfrm>
            <a:custGeom>
              <a:avLst/>
              <a:gdLst/>
              <a:ahLst/>
              <a:cxnLst/>
              <a:rect l="l" t="t" r="r" b="b"/>
              <a:pathLst>
                <a:path w="5381213" h="14475665">
                  <a:moveTo>
                    <a:pt x="5381213" y="14475665"/>
                  </a:moveTo>
                  <a:lnTo>
                    <a:pt x="0" y="14475665"/>
                  </a:lnTo>
                  <a:lnTo>
                    <a:pt x="0" y="0"/>
                  </a:lnTo>
                  <a:lnTo>
                    <a:pt x="5381213" y="14475665"/>
                  </a:lnTo>
                  <a:close/>
                </a:path>
              </a:pathLst>
            </a:custGeom>
            <a:solidFill>
              <a:srgbClr val="EA4B3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3809350"/>
            <a:ext cx="8704764" cy="6477650"/>
            <a:chOff x="0" y="0"/>
            <a:chExt cx="12238554" cy="91073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38555" cy="9107320"/>
            </a:xfrm>
            <a:custGeom>
              <a:avLst/>
              <a:gdLst/>
              <a:ahLst/>
              <a:cxnLst/>
              <a:rect l="l" t="t" r="r" b="b"/>
              <a:pathLst>
                <a:path w="12238555" h="9107320">
                  <a:moveTo>
                    <a:pt x="12238555" y="9107320"/>
                  </a:moveTo>
                  <a:lnTo>
                    <a:pt x="0" y="9107320"/>
                  </a:lnTo>
                  <a:lnTo>
                    <a:pt x="0" y="0"/>
                  </a:lnTo>
                  <a:lnTo>
                    <a:pt x="12238555" y="910732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7468" y="148625"/>
            <a:ext cx="17970532" cy="1013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490145" y="2225383"/>
            <a:ext cx="2692880" cy="10295925"/>
            <a:chOff x="0" y="0"/>
            <a:chExt cx="3786082" cy="144756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86082" cy="14475665"/>
            </a:xfrm>
            <a:custGeom>
              <a:avLst/>
              <a:gdLst/>
              <a:ahLst/>
              <a:cxnLst/>
              <a:rect l="l" t="t" r="r" b="b"/>
              <a:pathLst>
                <a:path w="3786082" h="14475665">
                  <a:moveTo>
                    <a:pt x="3786082" y="14475665"/>
                  </a:moveTo>
                  <a:lnTo>
                    <a:pt x="0" y="14475665"/>
                  </a:lnTo>
                  <a:lnTo>
                    <a:pt x="0" y="0"/>
                  </a:lnTo>
                  <a:lnTo>
                    <a:pt x="3786082" y="14475665"/>
                  </a:lnTo>
                  <a:close/>
                </a:path>
              </a:pathLst>
            </a:custGeom>
            <a:solidFill>
              <a:srgbClr val="EA4B33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0552647" y="-199425"/>
            <a:ext cx="7752254" cy="3504666"/>
            <a:chOff x="0" y="0"/>
            <a:chExt cx="10899364" cy="49274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99363" cy="4927422"/>
            </a:xfrm>
            <a:custGeom>
              <a:avLst/>
              <a:gdLst/>
              <a:ahLst/>
              <a:cxnLst/>
              <a:rect l="l" t="t" r="r" b="b"/>
              <a:pathLst>
                <a:path w="10899363" h="4927422">
                  <a:moveTo>
                    <a:pt x="10899363" y="4927422"/>
                  </a:moveTo>
                  <a:lnTo>
                    <a:pt x="0" y="4927422"/>
                  </a:lnTo>
                  <a:lnTo>
                    <a:pt x="0" y="0"/>
                  </a:lnTo>
                  <a:lnTo>
                    <a:pt x="10899363" y="4927422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 l="7184" t="25618" r="7736" b="9618"/>
          <a:stretch>
            <a:fillRect/>
          </a:stretch>
        </p:blipFill>
        <p:spPr>
          <a:xfrm>
            <a:off x="12176690" y="4421882"/>
            <a:ext cx="5659895" cy="55829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15817" y="2387491"/>
            <a:ext cx="5525784" cy="55257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 r="14872"/>
          <a:stretch>
            <a:fillRect/>
          </a:stretch>
        </p:blipFill>
        <p:spPr>
          <a:xfrm>
            <a:off x="288639" y="259775"/>
            <a:ext cx="6351395" cy="55829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13055" y="6570725"/>
            <a:ext cx="5765685" cy="23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Lato Bold"/>
              </a:rPr>
              <a:t>Повышение педагогической компетентности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80047" y="596608"/>
            <a:ext cx="4801640" cy="3171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Lato Bold"/>
              </a:rPr>
              <a:t>Вовлечение родителей в образовательный процесс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67400" y="0"/>
            <a:ext cx="12199935" cy="91499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160568">
            <a:off x="-856390" y="-505732"/>
            <a:ext cx="12070388" cy="12071133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 rot="-10800000">
            <a:off x="14506230" y="0"/>
            <a:ext cx="3781770" cy="10287000"/>
            <a:chOff x="0" y="0"/>
            <a:chExt cx="5508059" cy="149827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08059" cy="14982775"/>
            </a:xfrm>
            <a:custGeom>
              <a:avLst/>
              <a:gdLst/>
              <a:ahLst/>
              <a:cxnLst/>
              <a:rect l="l" t="t" r="r" b="b"/>
              <a:pathLst>
                <a:path w="5508059" h="14982775">
                  <a:moveTo>
                    <a:pt x="5508059" y="14982775"/>
                  </a:moveTo>
                  <a:lnTo>
                    <a:pt x="0" y="14982775"/>
                  </a:lnTo>
                  <a:lnTo>
                    <a:pt x="0" y="0"/>
                  </a:lnTo>
                  <a:lnTo>
                    <a:pt x="5508059" y="14982775"/>
                  </a:lnTo>
                  <a:close/>
                </a:path>
              </a:pathLst>
            </a:custGeom>
            <a:solidFill>
              <a:srgbClr val="EA4B33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1463681" y="3462681"/>
            <a:ext cx="5333427" cy="8315211"/>
            <a:chOff x="0" y="0"/>
            <a:chExt cx="4381320" cy="68308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81320" cy="6830804"/>
            </a:xfrm>
            <a:custGeom>
              <a:avLst/>
              <a:gdLst/>
              <a:ahLst/>
              <a:cxnLst/>
              <a:rect l="l" t="t" r="r" b="b"/>
              <a:pathLst>
                <a:path w="4381320" h="6830804">
                  <a:moveTo>
                    <a:pt x="4381320" y="6830804"/>
                  </a:moveTo>
                  <a:lnTo>
                    <a:pt x="0" y="6830804"/>
                  </a:lnTo>
                  <a:lnTo>
                    <a:pt x="0" y="0"/>
                  </a:lnTo>
                  <a:lnTo>
                    <a:pt x="4381320" y="6830804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4773621"/>
            <a:ext cx="10349528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120"/>
              </a:lnSpc>
              <a:spcBef>
                <a:spcPct val="0"/>
              </a:spcBef>
            </a:pPr>
            <a:r>
              <a:rPr lang="en-US" sz="7600" u="none">
                <a:solidFill>
                  <a:srgbClr val="EA4B33"/>
                </a:solidFill>
                <a:latin typeface="Lato Bold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078035">
            <a:off x="-2527722" y="-496597"/>
            <a:ext cx="13593765" cy="11520761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-89381">
            <a:off x="10392536" y="53212"/>
            <a:ext cx="7175238" cy="1014223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3394" y="711846"/>
            <a:ext cx="316854" cy="31685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4B33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659007" y="346355"/>
            <a:ext cx="6616040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Закон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«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Об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образовании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в РФ» </a:t>
            </a:r>
          </a:p>
          <a:p>
            <a:pPr>
              <a:lnSpc>
                <a:spcPts val="4899"/>
              </a:lnSpc>
            </a:pP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от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29.12.2012г. №273-ФЗ</a:t>
            </a:r>
          </a:p>
          <a:p>
            <a:pPr>
              <a:lnSpc>
                <a:spcPts val="4899"/>
              </a:lnSpc>
            </a:pPr>
            <a:endParaRPr lang="en-US" sz="3600" b="1" dirty="0">
              <a:solidFill>
                <a:srgbClr val="191919"/>
              </a:solidFill>
              <a:latin typeface="+mj-l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59007" y="2114830"/>
            <a:ext cx="7305042" cy="2478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600" b="1">
                <a:solidFill>
                  <a:srgbClr val="191919"/>
                </a:solidFill>
                <a:latin typeface="+mj-lt"/>
              </a:rPr>
              <a:t>ФГОС ДО приказ Министерства образования и науки Р.Ф.</a:t>
            </a:r>
          </a:p>
          <a:p>
            <a:pPr>
              <a:lnSpc>
                <a:spcPts val="4899"/>
              </a:lnSpc>
            </a:pPr>
            <a:r>
              <a:rPr lang="en-US" sz="3600" b="1">
                <a:solidFill>
                  <a:srgbClr val="191919"/>
                </a:solidFill>
                <a:latin typeface="+mj-lt"/>
              </a:rPr>
              <a:t> от 17.10.2013г. №1155</a:t>
            </a:r>
          </a:p>
          <a:p>
            <a:pPr>
              <a:lnSpc>
                <a:spcPts val="4899"/>
              </a:lnSpc>
            </a:pPr>
            <a:endParaRPr lang="en-US" sz="3600" b="1">
              <a:solidFill>
                <a:srgbClr val="191919"/>
              </a:solidFill>
              <a:latin typeface="+mj-lt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48749" y="2343057"/>
            <a:ext cx="316854" cy="31685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4B3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659007" y="4289059"/>
            <a:ext cx="7305042" cy="2478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600" b="1" dirty="0">
                <a:solidFill>
                  <a:srgbClr val="191919"/>
                </a:solidFill>
                <a:latin typeface="+mj-lt"/>
              </a:rPr>
              <a:t>«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Государственная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программа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РФ </a:t>
            </a:r>
          </a:p>
          <a:p>
            <a:pPr>
              <a:lnSpc>
                <a:spcPts val="4899"/>
              </a:lnSpc>
            </a:pPr>
            <a:r>
              <a:rPr lang="en-US" sz="3600" b="1" dirty="0">
                <a:solidFill>
                  <a:srgbClr val="191919"/>
                </a:solidFill>
                <a:latin typeface="+mj-lt"/>
              </a:rPr>
              <a:t>«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Развитие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образования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»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от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26.12.2017 г. № 1642</a:t>
            </a:r>
          </a:p>
          <a:p>
            <a:pPr>
              <a:lnSpc>
                <a:spcPts val="4899"/>
              </a:lnSpc>
            </a:pPr>
            <a:endParaRPr lang="en-US" sz="3600" b="1" dirty="0">
              <a:solidFill>
                <a:srgbClr val="191919"/>
              </a:solidFill>
              <a:latin typeface="+mj-l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48749" y="4569105"/>
            <a:ext cx="316854" cy="31685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4B33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659007" y="6406732"/>
            <a:ext cx="8954594" cy="37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Приказ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Минобрнауки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России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от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30.08.2013 г. № 1014 «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Об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утверждении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Порядка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организации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и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осуществления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деятельности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по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основным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общеобразовательным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программам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дошкольного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+mj-lt"/>
              </a:rPr>
              <a:t>образования</a:t>
            </a:r>
            <a:r>
              <a:rPr lang="en-US" sz="3600" b="1" dirty="0">
                <a:solidFill>
                  <a:srgbClr val="191919"/>
                </a:solidFill>
                <a:latin typeface="+mj-lt"/>
              </a:rPr>
              <a:t>»</a:t>
            </a:r>
          </a:p>
          <a:p>
            <a:pPr>
              <a:lnSpc>
                <a:spcPts val="4899"/>
              </a:lnSpc>
            </a:pPr>
            <a:endParaRPr lang="en-US" sz="3600" b="1" dirty="0">
              <a:solidFill>
                <a:srgbClr val="191919"/>
              </a:solidFill>
              <a:latin typeface="+mj-lt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873394" y="6743334"/>
            <a:ext cx="316854" cy="31685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A4B33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7797" y="0"/>
            <a:ext cx="18483595" cy="3623479"/>
          </a:xfrm>
          <a:prstGeom prst="rect">
            <a:avLst/>
          </a:prstGeom>
          <a:solidFill>
            <a:srgbClr val="EA4B33"/>
          </a:solidFill>
        </p:spPr>
      </p:sp>
      <p:sp>
        <p:nvSpPr>
          <p:cNvPr id="3" name="TextBox 3"/>
          <p:cNvSpPr txBox="1"/>
          <p:nvPr/>
        </p:nvSpPr>
        <p:spPr>
          <a:xfrm>
            <a:off x="2681713" y="6390890"/>
            <a:ext cx="4386522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Lato Bold"/>
              </a:rPr>
              <a:t>Создание атмосферы взаимопонимания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84590"/>
            <a:ext cx="16055210" cy="261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Clear Sans Regular Bold"/>
              </a:rPr>
              <a:t>"Разработка и апробация комплексной модели формирования педагогической компетентности родителей в воспитании дошкольников с признаками художественно- эстетических способностей"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45557" y="4034155"/>
            <a:ext cx="5658835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dirty="0" err="1">
                <a:solidFill>
                  <a:srgbClr val="000000"/>
                </a:solidFill>
                <a:latin typeface="Lato Bold"/>
              </a:rPr>
              <a:t>Объединение</a:t>
            </a:r>
            <a:r>
              <a:rPr lang="en-US" sz="3199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Lato Bold"/>
              </a:rPr>
              <a:t>усилий</a:t>
            </a:r>
            <a:r>
              <a:rPr lang="en-US" sz="3199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Lato Bold"/>
              </a:rPr>
              <a:t>для</a:t>
            </a:r>
            <a:r>
              <a:rPr lang="en-US" sz="3199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Lato Bold"/>
              </a:rPr>
              <a:t>успешного</a:t>
            </a:r>
            <a:r>
              <a:rPr lang="en-US" sz="3199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Lato Bold"/>
              </a:rPr>
              <a:t>сопровождения</a:t>
            </a:r>
            <a:r>
              <a:rPr lang="en-US" sz="3199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Lato Bold"/>
              </a:rPr>
              <a:t>детей</a:t>
            </a:r>
            <a:endParaRPr lang="en-US" sz="3199" dirty="0">
              <a:solidFill>
                <a:srgbClr val="000000"/>
              </a:solidFill>
              <a:latin typeface="Lat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671506" y="5076825"/>
            <a:ext cx="5587794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Lato Bold"/>
              </a:rPr>
              <a:t>Поддержка педагогических возможностей родителей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83811" y="7236803"/>
            <a:ext cx="5763184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Lato Bold"/>
              </a:rPr>
              <a:t>Участие родителей в развитии и поддержке детей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65124" y="8432641"/>
            <a:ext cx="5639267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Lato Bold"/>
              </a:rPr>
              <a:t>Повышение педагогической компетентности родителей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4297587"/>
            <a:ext cx="655290" cy="649155"/>
            <a:chOff x="0" y="0"/>
            <a:chExt cx="873720" cy="86554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73720" cy="865540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4B33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94271" y="261320"/>
              <a:ext cx="485179" cy="351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3"/>
                </a:lnSpc>
              </a:pPr>
              <a:r>
                <a:rPr lang="en-US" sz="1727">
                  <a:solidFill>
                    <a:srgbClr val="FFFFFF"/>
                  </a:solidFill>
                  <a:latin typeface="Clear Sans Regular"/>
                </a:rPr>
                <a:t>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6526502"/>
            <a:ext cx="655290" cy="649155"/>
            <a:chOff x="0" y="0"/>
            <a:chExt cx="873720" cy="86554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873720" cy="865540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4B33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94271" y="261320"/>
              <a:ext cx="485179" cy="351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3"/>
                </a:lnSpc>
              </a:pPr>
              <a:r>
                <a:rPr lang="en-US" sz="1727">
                  <a:solidFill>
                    <a:srgbClr val="FFFFFF"/>
                  </a:solidFill>
                  <a:latin typeface="Clear Sans Regular"/>
                </a:rPr>
                <a:t>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8696073"/>
            <a:ext cx="655290" cy="649155"/>
            <a:chOff x="0" y="0"/>
            <a:chExt cx="873720" cy="86554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73720" cy="86554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4B33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94271" y="261320"/>
              <a:ext cx="485179" cy="351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3"/>
                </a:lnSpc>
              </a:pPr>
              <a:r>
                <a:rPr lang="en-US" sz="1727">
                  <a:solidFill>
                    <a:srgbClr val="FFFFFF"/>
                  </a:solidFill>
                  <a:latin typeface="Clear Sans Regular"/>
                </a:rPr>
                <a:t>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505731" y="5380897"/>
            <a:ext cx="655290" cy="649155"/>
            <a:chOff x="0" y="0"/>
            <a:chExt cx="873720" cy="86554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73720" cy="86554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4B33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94271" y="261320"/>
              <a:ext cx="485179" cy="351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3"/>
                </a:lnSpc>
              </a:pPr>
              <a:r>
                <a:rPr lang="en-US" sz="1727">
                  <a:solidFill>
                    <a:srgbClr val="FFFFFF"/>
                  </a:solidFill>
                  <a:latin typeface="Clear Sans Regular"/>
                </a:rPr>
                <a:t>4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505731" y="7500235"/>
            <a:ext cx="655290" cy="649155"/>
            <a:chOff x="0" y="0"/>
            <a:chExt cx="873720" cy="86554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873720" cy="86554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A4B33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194271" y="261320"/>
              <a:ext cx="485179" cy="351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3"/>
                </a:lnSpc>
              </a:pPr>
              <a:r>
                <a:rPr lang="en-US" sz="1727">
                  <a:solidFill>
                    <a:srgbClr val="FFFFFF"/>
                  </a:solidFill>
                  <a:latin typeface="Clear Sans Regular"/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6600" y="3086100"/>
            <a:ext cx="411480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8151" y="3719625"/>
            <a:ext cx="2776938" cy="330587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028700"/>
            <a:ext cx="5409382" cy="2690925"/>
            <a:chOff x="0" y="0"/>
            <a:chExt cx="7212509" cy="3587900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7212509" cy="3392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659"/>
                </a:lnSpc>
                <a:spcBef>
                  <a:spcPct val="0"/>
                </a:spcBef>
              </a:pPr>
              <a:r>
                <a:rPr lang="en-US" sz="5550" u="none">
                  <a:solidFill>
                    <a:srgbClr val="FFFFFF"/>
                  </a:solidFill>
                  <a:latin typeface="Lato Bold"/>
                </a:rPr>
                <a:t>Потенциальные</a:t>
              </a:r>
            </a:p>
            <a:p>
              <a:pPr marL="0" lvl="0" indent="0">
                <a:lnSpc>
                  <a:spcPts val="6659"/>
                </a:lnSpc>
                <a:spcBef>
                  <a:spcPct val="0"/>
                </a:spcBef>
              </a:pPr>
              <a:r>
                <a:rPr lang="en-US" sz="5550" u="none">
                  <a:solidFill>
                    <a:srgbClr val="FFFFFF"/>
                  </a:solidFill>
                  <a:latin typeface="Lato Bold"/>
                </a:rPr>
                <a:t>клиенты</a:t>
              </a:r>
            </a:p>
            <a:p>
              <a:pPr marL="0" lvl="0" indent="0">
                <a:lnSpc>
                  <a:spcPts val="6659"/>
                </a:lnSpc>
                <a:spcBef>
                  <a:spcPct val="0"/>
                </a:spcBef>
              </a:pPr>
              <a:endParaRPr lang="en-US" sz="5550" u="none">
                <a:solidFill>
                  <a:srgbClr val="FFFFFF"/>
                </a:solidFill>
                <a:latin typeface="Lato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226037"/>
              <a:ext cx="5475791" cy="1278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867"/>
                </a:lnSpc>
                <a:spcBef>
                  <a:spcPct val="0"/>
                </a:spcBef>
              </a:pPr>
              <a:r>
                <a:rPr lang="en-US" sz="2975" u="none">
                  <a:solidFill>
                    <a:srgbClr val="FFFFFF"/>
                  </a:solidFill>
                  <a:latin typeface="Clear Sans Regular"/>
                </a:rPr>
                <a:t>От координатора продаж и мероприятий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240678" y="7124700"/>
            <a:ext cx="6047322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Lato Bold Bold"/>
              </a:rPr>
              <a:t>ДИСТАНЦИОННЫЕ ФОРМЫ РАБОТЫ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4393" y="1561679"/>
            <a:ext cx="4444454" cy="197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Lato Bold Bold"/>
              </a:rPr>
              <a:t>РОДИТЕЛИ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Lato Bold Bold"/>
              </a:rPr>
              <a:t>(ЗАКОННЫЕ 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Lato Bold Bold"/>
              </a:rPr>
              <a:t>ПРЕДСТАВИТЕЛИ)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8807" y="7124700"/>
            <a:ext cx="4710410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Lato Bold Bold"/>
              </a:rPr>
              <a:t>ПЕДАГОГИЧЕСКИЕ 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Lato Bold Bold"/>
              </a:rPr>
              <a:t>РАБОТНИКИ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25503" y="1727733"/>
            <a:ext cx="1345109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Lato Bold Bold"/>
              </a:rPr>
              <a:t>ДЕТИ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82540207"/>
              </p:ext>
            </p:extLst>
          </p:nvPr>
        </p:nvGraphicFramePr>
        <p:xfrm>
          <a:off x="3048000" y="1308564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7" r="28747"/>
          <a:stretch/>
        </p:blipFill>
        <p:spPr>
          <a:xfrm>
            <a:off x="13445551" y="3053316"/>
            <a:ext cx="2442967" cy="3856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6000100" y="-127076"/>
            <a:ext cx="12160824" cy="12414975"/>
            <a:chOff x="0" y="0"/>
            <a:chExt cx="13402123" cy="136822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02123" cy="13682218"/>
            </a:xfrm>
            <a:custGeom>
              <a:avLst/>
              <a:gdLst/>
              <a:ahLst/>
              <a:cxnLst/>
              <a:rect l="l" t="t" r="r" b="b"/>
              <a:pathLst>
                <a:path w="13402123" h="13682218">
                  <a:moveTo>
                    <a:pt x="13402123" y="13682218"/>
                  </a:moveTo>
                  <a:lnTo>
                    <a:pt x="0" y="13682218"/>
                  </a:lnTo>
                  <a:lnTo>
                    <a:pt x="0" y="0"/>
                  </a:lnTo>
                  <a:lnTo>
                    <a:pt x="13402123" y="13682218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l="4617" t="6705" r="5507" b="6146"/>
          <a:stretch>
            <a:fillRect/>
          </a:stretch>
        </p:blipFill>
        <p:spPr>
          <a:xfrm>
            <a:off x="9711617" y="233915"/>
            <a:ext cx="7005353" cy="4677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 l="2600" t="2403" r="1950" b="2403"/>
          <a:stretch>
            <a:fillRect/>
          </a:stretch>
        </p:blipFill>
        <p:spPr>
          <a:xfrm>
            <a:off x="9711617" y="5336156"/>
            <a:ext cx="7005353" cy="47241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/>
          <a:srcRect r="2557"/>
          <a:stretch>
            <a:fillRect/>
          </a:stretch>
        </p:blipFill>
        <p:spPr>
          <a:xfrm>
            <a:off x="123311" y="7283831"/>
            <a:ext cx="2576270" cy="2821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702246" y="5682011"/>
            <a:ext cx="2286886" cy="22868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229848" y="7283831"/>
            <a:ext cx="2001517" cy="19744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/>
          <a:srcRect l="26533" t="14045" r="28097" b="12766"/>
          <a:stretch>
            <a:fillRect/>
          </a:stretch>
        </p:blipFill>
        <p:spPr>
          <a:xfrm>
            <a:off x="7218892" y="645931"/>
            <a:ext cx="1925108" cy="17468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/>
          <a:srcRect b="2878"/>
          <a:stretch>
            <a:fillRect/>
          </a:stretch>
        </p:blipFill>
        <p:spPr>
          <a:xfrm>
            <a:off x="586671" y="233915"/>
            <a:ext cx="5286354" cy="68455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/>
          <a:srcRect l="25608" t="7716" r="27656"/>
          <a:stretch>
            <a:fillRect/>
          </a:stretch>
        </p:blipFill>
        <p:spPr>
          <a:xfrm>
            <a:off x="6261161" y="2812690"/>
            <a:ext cx="2396874" cy="2869321"/>
          </a:xfrm>
          <a:prstGeom prst="rect">
            <a:avLst/>
          </a:prstGeom>
        </p:spPr>
      </p:pic>
      <p:pic>
        <p:nvPicPr>
          <p:cNvPr id="1026" name="Picture 2" descr="C:\Users\сад №10\Desktop\i (2).jpg"/>
          <p:cNvPicPr>
            <a:picLocks noChangeAspect="1" noChangeArrowheads="1"/>
          </p:cNvPicPr>
          <p:nvPr/>
        </p:nvPicPr>
        <p:blipFill>
          <a:blip r:embed="rId10" cstate="print"/>
          <a:srcRect l="21698" t="13750" r="23585" b="13750"/>
          <a:stretch>
            <a:fillRect/>
          </a:stretch>
        </p:blipFill>
        <p:spPr bwMode="auto">
          <a:xfrm>
            <a:off x="5410200" y="8077200"/>
            <a:ext cx="22098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754974" y="719695"/>
            <a:ext cx="11199816" cy="8847610"/>
            <a:chOff x="0" y="0"/>
            <a:chExt cx="12769233" cy="10087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69234" cy="10087415"/>
            </a:xfrm>
            <a:custGeom>
              <a:avLst/>
              <a:gdLst/>
              <a:ahLst/>
              <a:cxnLst/>
              <a:rect l="l" t="t" r="r" b="b"/>
              <a:pathLst>
                <a:path w="12769234" h="10087415">
                  <a:moveTo>
                    <a:pt x="12769234" y="10087415"/>
                  </a:moveTo>
                  <a:lnTo>
                    <a:pt x="0" y="10087415"/>
                  </a:lnTo>
                  <a:lnTo>
                    <a:pt x="0" y="0"/>
                  </a:lnTo>
                  <a:lnTo>
                    <a:pt x="12769234" y="10087415"/>
                  </a:lnTo>
                  <a:close/>
                </a:path>
              </a:pathLst>
            </a:custGeom>
            <a:solidFill>
              <a:srgbClr val="EA4B33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 r="5421" b="4295"/>
          <a:stretch>
            <a:fillRect/>
          </a:stretch>
        </p:blipFill>
        <p:spPr>
          <a:xfrm>
            <a:off x="12513994" y="663574"/>
            <a:ext cx="4386098" cy="76687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7339" y="8688298"/>
            <a:ext cx="807886" cy="8078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13994" y="8625810"/>
            <a:ext cx="774379" cy="61105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91272" y="8670352"/>
            <a:ext cx="919112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dirty="0" smtClean="0">
                <a:solidFill>
                  <a:srgbClr val="191919"/>
                </a:solidFill>
                <a:latin typeface="Lato Bold"/>
              </a:rPr>
              <a:t>https://njusjunja.wixsite.com/konsmadou10/</a:t>
            </a:r>
            <a:r>
              <a:rPr lang="ru-RU" sz="2700" dirty="0" smtClean="0">
                <a:solidFill>
                  <a:srgbClr val="191919"/>
                </a:solidFill>
                <a:latin typeface="Lato Bold"/>
              </a:rPr>
              <a:t>специалисты</a:t>
            </a:r>
            <a:endParaRPr lang="en-US" sz="2700" dirty="0">
              <a:solidFill>
                <a:srgbClr val="191919"/>
              </a:solidFill>
              <a:latin typeface="La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605876" y="8631148"/>
            <a:ext cx="387697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191919"/>
                </a:solidFill>
                <a:latin typeface="Lato Bold"/>
              </a:rPr>
              <a:t>http://</a:t>
            </a:r>
            <a:r>
              <a:rPr lang="en-US" sz="2700" dirty="0" smtClean="0">
                <a:solidFill>
                  <a:srgbClr val="191919"/>
                </a:solidFill>
                <a:latin typeface="Lato Bold"/>
              </a:rPr>
              <a:t>sad10vishenka.ru</a:t>
            </a:r>
            <a:endParaRPr lang="en-US" sz="2700" dirty="0">
              <a:solidFill>
                <a:srgbClr val="191919"/>
              </a:solidFill>
              <a:latin typeface="Lato Bold"/>
            </a:endParaRPr>
          </a:p>
        </p:txBody>
      </p:sp>
      <p:pic>
        <p:nvPicPr>
          <p:cNvPr id="2050" name="Picture 2" descr="C:\Users\сад №10\Downloads\2022-03-24_09-29-0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1200" y="571500"/>
            <a:ext cx="7924800" cy="3581400"/>
          </a:xfrm>
          <a:prstGeom prst="rect">
            <a:avLst/>
          </a:prstGeom>
          <a:noFill/>
        </p:spPr>
      </p:pic>
      <p:pic>
        <p:nvPicPr>
          <p:cNvPr id="2051" name="Picture 3" descr="C:\Users\сад №10\Downloads\2022-03-24_09-31-0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5000" y="4533900"/>
            <a:ext cx="80772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081247" y="1080247"/>
            <a:ext cx="10287000" cy="8126505"/>
            <a:chOff x="0" y="0"/>
            <a:chExt cx="12769233" cy="10087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69234" cy="10087415"/>
            </a:xfrm>
            <a:custGeom>
              <a:avLst/>
              <a:gdLst/>
              <a:ahLst/>
              <a:cxnLst/>
              <a:rect l="l" t="t" r="r" b="b"/>
              <a:pathLst>
                <a:path w="12769234" h="10087415">
                  <a:moveTo>
                    <a:pt x="12769234" y="10087415"/>
                  </a:moveTo>
                  <a:lnTo>
                    <a:pt x="0" y="10087415"/>
                  </a:lnTo>
                  <a:lnTo>
                    <a:pt x="0" y="0"/>
                  </a:lnTo>
                  <a:lnTo>
                    <a:pt x="12769234" y="10087415"/>
                  </a:lnTo>
                  <a:close/>
                </a:path>
              </a:pathLst>
            </a:custGeom>
            <a:solidFill>
              <a:srgbClr val="EA4B33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5560" y="230911"/>
            <a:ext cx="17529323" cy="964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84413"/>
            <a:ext cx="12801600" cy="8794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/>
          <p:nvPr/>
        </p:nvSpPr>
        <p:spPr>
          <a:xfrm>
            <a:off x="-10886" y="-33338"/>
            <a:ext cx="4279875" cy="10287000"/>
          </a:xfrm>
          <a:prstGeom prst="rect">
            <a:avLst/>
          </a:prstGeom>
          <a:solidFill>
            <a:srgbClr val="38B6FF"/>
          </a:solidFill>
        </p:spPr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883" y="4305300"/>
            <a:ext cx="3028336" cy="5316098"/>
          </a:xfrm>
          <a:prstGeom prst="rect">
            <a:avLst/>
          </a:prstGeom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6477000" y="571500"/>
            <a:ext cx="92964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Ознакомится с видео- роликом можно сканировав </a:t>
            </a:r>
            <a:r>
              <a:rPr lang="en-US" smtClean="0"/>
              <a:t>QR</a:t>
            </a:r>
            <a:r>
              <a:rPr lang="ru-RU" smtClean="0"/>
              <a:t>-код</a:t>
            </a:r>
            <a:endParaRPr lang="ru-RU" dirty="0"/>
          </a:p>
        </p:txBody>
      </p:sp>
      <p:pic>
        <p:nvPicPr>
          <p:cNvPr id="6" name="Picture 2" descr="D:\95a5621049e63a4df4d74c01b9d887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4301"/>
            <a:ext cx="3691889" cy="369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ад №10\Downloads\Screenshot_20220323-100046_YouTu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638300"/>
            <a:ext cx="7953375" cy="4627313"/>
          </a:xfrm>
          <a:prstGeom prst="rect">
            <a:avLst/>
          </a:prstGeom>
          <a:noFill/>
        </p:spPr>
      </p:pic>
      <p:pic>
        <p:nvPicPr>
          <p:cNvPr id="1026" name="Picture 2" descr="C:\Users\сад №10\Downloads\Screenshot_20220323-100010_YouTube.jpg"/>
          <p:cNvPicPr>
            <a:picLocks noChangeAspect="1" noChangeArrowheads="1"/>
          </p:cNvPicPr>
          <p:nvPr/>
        </p:nvPicPr>
        <p:blipFill>
          <a:blip r:embed="rId5" cstate="print"/>
          <a:srcRect t="3125" r="4066"/>
          <a:stretch>
            <a:fillRect/>
          </a:stretch>
        </p:blipFill>
        <p:spPr bwMode="auto">
          <a:xfrm>
            <a:off x="8839200" y="5295900"/>
            <a:ext cx="88392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189</Words>
  <Application>Microsoft Office PowerPoint</Application>
  <PresentationFormat>Произвольный</PresentationFormat>
  <Paragraphs>41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Lato Bold Bold</vt:lpstr>
      <vt:lpstr>Arial</vt:lpstr>
      <vt:lpstr>Clear Sans Regular Bold</vt:lpstr>
      <vt:lpstr>Lato Bold</vt:lpstr>
      <vt:lpstr>Calibri</vt:lpstr>
      <vt:lpstr>Clear Sans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Синий и Красный Диагональные Блоки Отчет о Продажах Презентация о Продажах</dc:title>
  <dc:creator>Анна Исаджанян</dc:creator>
  <cp:lastModifiedBy>user</cp:lastModifiedBy>
  <cp:revision>20</cp:revision>
  <dcterms:created xsi:type="dcterms:W3CDTF">2006-08-16T00:00:00Z</dcterms:created>
  <dcterms:modified xsi:type="dcterms:W3CDTF">2022-03-30T12:13:55Z</dcterms:modified>
  <dc:identifier>DAEvy0jnVDA</dc:identifier>
</cp:coreProperties>
</file>