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0" r:id="rId5"/>
    <p:sldId id="269" r:id="rId6"/>
    <p:sldId id="261" r:id="rId7"/>
    <p:sldId id="276" r:id="rId8"/>
    <p:sldId id="272" r:id="rId9"/>
    <p:sldId id="270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E5A5-3A84-430D-AEF7-F3209B1257B6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E226-C7A0-4EBD-8EC9-854E2937B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жон\Pictures\снегирь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онкурс воспитатель года\птицы\8937ea7e-4aa0-4f78-acdf-faa154f6dd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894284" cy="2571744"/>
          </a:xfrm>
          <a:prstGeom prst="rect">
            <a:avLst/>
          </a:prstGeom>
          <a:noFill/>
        </p:spPr>
      </p:pic>
      <p:pic>
        <p:nvPicPr>
          <p:cNvPr id="3" name="Picture 2" descr="D:\Конкурс воспитатель года\птицы\02d95263-8212-4cc8-9651-ef4d9fd6b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2536674" cy="2571744"/>
          </a:xfrm>
          <a:prstGeom prst="rect">
            <a:avLst/>
          </a:prstGeom>
          <a:noFill/>
        </p:spPr>
      </p:pic>
      <p:pic>
        <p:nvPicPr>
          <p:cNvPr id="4" name="Picture 2" descr="D:\Конкурс воспитатель года\птицы\97847e73-ebee-4c66-b7a5-24a3a311d2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52"/>
            <a:ext cx="2732611" cy="2655115"/>
          </a:xfrm>
          <a:prstGeom prst="rect">
            <a:avLst/>
          </a:prstGeom>
          <a:noFill/>
        </p:spPr>
      </p:pic>
      <p:pic>
        <p:nvPicPr>
          <p:cNvPr id="6" name="Picture 2" descr="D:\Конкурс воспитатель года\птицы\c878e723-6346-496f-8f70-8bdb23521d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2714644" cy="3071834"/>
          </a:xfrm>
          <a:prstGeom prst="rect">
            <a:avLst/>
          </a:prstGeom>
          <a:noFill/>
        </p:spPr>
      </p:pic>
      <p:pic>
        <p:nvPicPr>
          <p:cNvPr id="7" name="Picture 2" descr="D:\Конкурс воспитатель года\птицы\a5e4f9cc-91ff-46d5-a141-532004632a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429000"/>
            <a:ext cx="2396659" cy="3071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30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1886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1886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129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2129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pic>
        <p:nvPicPr>
          <p:cNvPr id="13" name="Picture 2" descr="D:\Конкурс воспитатель года\птицы\7feab7d7-9675-466a-bec3-6f8bf646b6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429000"/>
            <a:ext cx="2643206" cy="30718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00760" y="32861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жон\Pictures\снегирь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онкурс воспитатель года\птицы\435c70a4-ffbe-4150-8f3c-0dc8579389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40427" cy="2880320"/>
          </a:xfrm>
          <a:prstGeom prst="rect">
            <a:avLst/>
          </a:prstGeom>
          <a:noFill/>
        </p:spPr>
      </p:pic>
      <p:pic>
        <p:nvPicPr>
          <p:cNvPr id="3" name="Picture 2" descr="D:\Конкурс воспитатель года\птицы\dfcd7284-6a92-4441-acd3-20f35cff67d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887415" cy="2915562"/>
          </a:xfrm>
          <a:prstGeom prst="rect">
            <a:avLst/>
          </a:prstGeom>
          <a:noFill/>
        </p:spPr>
      </p:pic>
      <p:pic>
        <p:nvPicPr>
          <p:cNvPr id="4" name="Picture 2" descr="D:\Конкурс воспитатель года\птицы\8937ea7e-4aa0-4f78-acdf-faa154f6dd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4680520" cy="3033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онкурс воспитатель года\птицы\728c7890-b5fc-4e4f-b5a4-7c1302477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15300" cy="63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нкурс воспитатель года\птицы\02d95263-8212-4cc8-9651-ef4d9fd6b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онкурс воспитатель года\птицы\8121963d-1c1f-4165-b384-dfefc6d01e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5760640" cy="3114673"/>
          </a:xfrm>
          <a:prstGeom prst="rect">
            <a:avLst/>
          </a:prstGeom>
          <a:noFill/>
        </p:spPr>
      </p:pic>
      <p:pic>
        <p:nvPicPr>
          <p:cNvPr id="3" name="Picture 2" descr="D:\Конкурс воспитатель года\птицы\ab39cea8-46f4-4394-9acc-cc9b19db1d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612068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онкурс воспитатель года\птицы\97847e73-ebee-4c66-b7a5-24a3a311d2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0170"/>
            <a:ext cx="8568952" cy="641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онкурс воспитатель года\птицы\d27b3150-b8fc-4f83-bc3f-d87e46a18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3963290" cy="3240359"/>
          </a:xfrm>
          <a:prstGeom prst="rect">
            <a:avLst/>
          </a:prstGeom>
          <a:noFill/>
        </p:spPr>
      </p:pic>
      <p:pic>
        <p:nvPicPr>
          <p:cNvPr id="3" name="Picture 2" descr="D:\Конкурс воспитатель года\птицы\ade8c760-1f56-4e35-a3bd-b9fbfc0f7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357718" cy="3240360"/>
          </a:xfrm>
          <a:prstGeom prst="rect">
            <a:avLst/>
          </a:prstGeom>
          <a:noFill/>
        </p:spPr>
      </p:pic>
      <p:pic>
        <p:nvPicPr>
          <p:cNvPr id="4" name="Picture 2" descr="D:\Конкурс воспитатель года\птицы\c878e723-6346-496f-8f70-8bdb23521d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929090" cy="2892947"/>
          </a:xfrm>
          <a:prstGeom prst="rect">
            <a:avLst/>
          </a:prstGeom>
          <a:noFill/>
        </p:spPr>
      </p:pic>
      <p:pic>
        <p:nvPicPr>
          <p:cNvPr id="5" name="Picture 2" descr="D:\Конкурс воспитатель года\птицы\0badfd77-d8bf-446a-810f-b7fda67c91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30699"/>
            <a:ext cx="4286280" cy="29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онкурс воспитатель года\птицы\c05ee686-4531-4ed6-ad97-ba4bc56ab8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9"/>
            <a:ext cx="3888432" cy="3096344"/>
          </a:xfrm>
          <a:prstGeom prst="rect">
            <a:avLst/>
          </a:prstGeom>
          <a:noFill/>
        </p:spPr>
      </p:pic>
      <p:pic>
        <p:nvPicPr>
          <p:cNvPr id="3" name="Picture 2" descr="D:\Конкурс воспитатель года\птицы\262eace1-6e1c-4ef2-96b6-91c1018bac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88432" cy="3159535"/>
          </a:xfrm>
          <a:prstGeom prst="rect">
            <a:avLst/>
          </a:prstGeom>
          <a:noFill/>
        </p:spPr>
      </p:pic>
      <p:pic>
        <p:nvPicPr>
          <p:cNvPr id="4" name="Picture 2" descr="D:\Конкурс воспитатель года\птицы\a5e4f9cc-91ff-46d5-a141-532004632a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645024"/>
            <a:ext cx="4464496" cy="2988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Конкурс воспитатель года\птицы\804412ea-6ce9-408b-a969-6bdf6213dfa3.jpg"/>
          <p:cNvPicPr>
            <a:picLocks noChangeAspect="1" noChangeArrowheads="1"/>
          </p:cNvPicPr>
          <p:nvPr/>
        </p:nvPicPr>
        <p:blipFill>
          <a:blip r:embed="rId2" cstate="print"/>
          <a:srcRect l="20450" t="9872" r="16449" b="19071"/>
          <a:stretch>
            <a:fillRect/>
          </a:stretch>
        </p:blipFill>
        <p:spPr bwMode="auto">
          <a:xfrm>
            <a:off x="214282" y="285728"/>
            <a:ext cx="4286280" cy="4786346"/>
          </a:xfrm>
          <a:prstGeom prst="rect">
            <a:avLst/>
          </a:prstGeom>
          <a:noFill/>
        </p:spPr>
      </p:pic>
      <p:pic>
        <p:nvPicPr>
          <p:cNvPr id="4" name="Picture 2" descr="D:\Конкурс воспитатель года\птицы\7feab7d7-9675-466a-bec3-6f8bf646b656.jpg"/>
          <p:cNvPicPr>
            <a:picLocks noChangeAspect="1" noChangeArrowheads="1"/>
          </p:cNvPicPr>
          <p:nvPr/>
        </p:nvPicPr>
        <p:blipFill>
          <a:blip r:embed="rId3" cstate="print"/>
          <a:srcRect r="12985" b="24044"/>
          <a:stretch>
            <a:fillRect/>
          </a:stretch>
        </p:blipFill>
        <p:spPr bwMode="auto">
          <a:xfrm>
            <a:off x="4714876" y="1428736"/>
            <a:ext cx="4214842" cy="5025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джон</dc:creator>
  <cp:lastModifiedBy>7</cp:lastModifiedBy>
  <cp:revision>17</cp:revision>
  <dcterms:created xsi:type="dcterms:W3CDTF">2020-01-16T17:04:39Z</dcterms:created>
  <dcterms:modified xsi:type="dcterms:W3CDTF">2020-01-17T11:58:01Z</dcterms:modified>
</cp:coreProperties>
</file>