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14"/>
  </p:notesMasterIdLst>
  <p:handoutMasterIdLst>
    <p:handoutMasterId r:id="rId15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8" r:id="rId8"/>
    <p:sldId id="261" r:id="rId9"/>
    <p:sldId id="262" r:id="rId10"/>
    <p:sldId id="263" r:id="rId11"/>
    <p:sldId id="269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5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48178-FBC9-469D-A389-D1ABFE3B8CBF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6DB7F-3F58-4668-BB39-D5B5FF13BE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CB194-3F10-4372-BB87-736A44C6A493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90DDB-F03F-4DA0-8D83-F603854355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077;&#1089;&#1103;\Desktop\&#1060;&#1101;&#1084;&#1087;\04875.mp3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077;&#1089;&#1103;\Desktop\&#1060;&#1101;&#1084;&#1087;\04875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077;&#1089;&#1103;\Desktop\&#1060;&#1101;&#1084;&#1087;\01408.mp3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077;&#1089;&#1103;\Desktop\&#1060;&#1101;&#1084;&#1087;\AudioCutter_malyishariki-razminka.mp3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chemeClr val="bg1"/>
                </a:solidFill>
              </a:rPr>
              <a:t>ПЕДАГОГИЧЕСКОЕ МЕРОПРИЯТИЕ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>«</a:t>
            </a:r>
            <a:r>
              <a:rPr lang="ru-RU" b="1" smtClean="0">
                <a:solidFill>
                  <a:schemeClr val="bg1"/>
                </a:solidFill>
              </a:rPr>
              <a:t>ПУТЕШЕСТВИЕ В ЛЕС ЧУДЕС</a:t>
            </a:r>
            <a:r>
              <a:rPr lang="ru-RU" smtClean="0">
                <a:solidFill>
                  <a:schemeClr val="bg1"/>
                </a:solidFill>
              </a:rPr>
              <a:t>»</a:t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i="1" smtClean="0">
                <a:solidFill>
                  <a:schemeClr val="bg1"/>
                </a:solidFill>
              </a:rPr>
              <a:t> 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i="1" smtClean="0">
                <a:solidFill>
                  <a:schemeClr val="bg1"/>
                </a:solidFill>
              </a:rPr>
              <a:t>Субботина О.В., </a:t>
            </a: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i="1" smtClean="0">
                <a:solidFill>
                  <a:schemeClr val="bg1"/>
                </a:solidFill>
              </a:rPr>
              <a:t>МБДОУ д/с № 40 «Сороконожка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143248"/>
            <a:ext cx="5383354" cy="3014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ез названия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500174"/>
            <a:ext cx="1114426" cy="1170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ез названия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298" y="1428737"/>
            <a:ext cx="971889" cy="128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Без назван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1428736"/>
            <a:ext cx="1214446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OgL2yknfD95CIc25TgS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285860"/>
            <a:ext cx="6143668" cy="4405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86058"/>
            <a:ext cx="1328861" cy="99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a37396ba427e5f739a312c43fceaed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2928934"/>
            <a:ext cx="1489064" cy="1482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9a8391cb761765bb08c7b5cbd50cc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7" y="285728"/>
            <a:ext cx="785818" cy="111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d8616bb27f5a3da9c793df48622f20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9058" y="5643578"/>
            <a:ext cx="1003725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px_ru_animacii_33276_delfini_viprigivaut_iz_vodi_na_gorizonte_viden_parusni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06" y="2272404"/>
            <a:ext cx="8418374" cy="380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0487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1000108"/>
            <a:ext cx="733428" cy="7334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4546" y="1142984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err="1" smtClean="0">
                <a:solidFill>
                  <a:srgbClr val="FF0000"/>
                </a:solidFill>
              </a:rPr>
              <a:t>Досвидания</a:t>
            </a:r>
            <a:r>
              <a:rPr lang="ru-RU" sz="4400" b="1" i="1" u="sng" dirty="0" smtClean="0">
                <a:solidFill>
                  <a:srgbClr val="FF0000"/>
                </a:solidFill>
              </a:rPr>
              <a:t>!!!</a:t>
            </a:r>
            <a:endParaRPr lang="ru-RU" sz="4400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5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714356"/>
            <a:ext cx="5429288" cy="3760285"/>
          </a:xfrm>
          <a:prstGeom prst="rect">
            <a:avLst/>
          </a:prstGeom>
        </p:spPr>
      </p:pic>
      <p:pic>
        <p:nvPicPr>
          <p:cNvPr id="3" name="Рисунок 2" descr="767-14989128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286256"/>
            <a:ext cx="5715008" cy="221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6bdf9a8ddff01be0c0521bbbce73cd9.jpg"/>
          <p:cNvPicPr>
            <a:picLocks noChangeAspect="1"/>
          </p:cNvPicPr>
          <p:nvPr/>
        </p:nvPicPr>
        <p:blipFill>
          <a:blip r:embed="rId2"/>
          <a:srcRect l="8770" t="45833" r="7297" b="4166"/>
          <a:stretch>
            <a:fillRect/>
          </a:stretch>
        </p:blipFill>
        <p:spPr>
          <a:xfrm>
            <a:off x="214282" y="857232"/>
            <a:ext cx="4071966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корабль-sailing-134651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357298"/>
            <a:ext cx="4319100" cy="483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px_ru_animacii_33276_delfini_viprigivaut_iz_vodi_na_gorizonte_viden_parusnik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06" y="2272404"/>
            <a:ext cx="8418374" cy="3809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0487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1000108"/>
            <a:ext cx="733428" cy="73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62e228-95b7-504c-966a-6a1f31fe4d5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14356"/>
            <a:ext cx="8525933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0140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00430" y="0"/>
            <a:ext cx="795342" cy="795342"/>
          </a:xfrm>
          <a:prstGeom prst="rect">
            <a:avLst/>
          </a:prstGeom>
        </p:spPr>
      </p:pic>
      <p:pic>
        <p:nvPicPr>
          <p:cNvPr id="4" name="Рисунок 3" descr="Bankoboev.Ru_5131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4143380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785794"/>
            <a:ext cx="4643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FF0000"/>
                </a:solidFill>
              </a:rPr>
              <a:t>Математические задачи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8e854df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785818" cy="896797"/>
          </a:xfrm>
          <a:prstGeom prst="rect">
            <a:avLst/>
          </a:prstGeom>
        </p:spPr>
      </p:pic>
      <p:pic>
        <p:nvPicPr>
          <p:cNvPr id="6" name="Рисунок 5" descr="8e854df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285860"/>
            <a:ext cx="785818" cy="896797"/>
          </a:xfrm>
          <a:prstGeom prst="rect">
            <a:avLst/>
          </a:prstGeom>
        </p:spPr>
      </p:pic>
      <p:pic>
        <p:nvPicPr>
          <p:cNvPr id="7" name="Рисунок 6" descr="8e854df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285860"/>
            <a:ext cx="785818" cy="896797"/>
          </a:xfrm>
          <a:prstGeom prst="rect">
            <a:avLst/>
          </a:prstGeom>
        </p:spPr>
      </p:pic>
      <p:pic>
        <p:nvPicPr>
          <p:cNvPr id="8" name="Рисунок 7" descr="8e854df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285860"/>
            <a:ext cx="785818" cy="896797"/>
          </a:xfrm>
          <a:prstGeom prst="rect">
            <a:avLst/>
          </a:prstGeom>
        </p:spPr>
      </p:pic>
      <p:pic>
        <p:nvPicPr>
          <p:cNvPr id="9" name="Рисунок 8" descr="8e854df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285860"/>
            <a:ext cx="785818" cy="896797"/>
          </a:xfrm>
          <a:prstGeom prst="rect">
            <a:avLst/>
          </a:prstGeom>
        </p:spPr>
      </p:pic>
      <p:pic>
        <p:nvPicPr>
          <p:cNvPr id="10" name="Рисунок 9" descr="8e854df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85860"/>
            <a:ext cx="785818" cy="896797"/>
          </a:xfrm>
          <a:prstGeom prst="rect">
            <a:avLst/>
          </a:prstGeom>
        </p:spPr>
      </p:pic>
      <p:pic>
        <p:nvPicPr>
          <p:cNvPr id="11" name="Рисунок 10" descr="8e854df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1285860"/>
            <a:ext cx="785818" cy="896797"/>
          </a:xfrm>
          <a:prstGeom prst="rect">
            <a:avLst/>
          </a:prstGeo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3" y="2285992"/>
            <a:ext cx="857256" cy="10287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15074" y="1357298"/>
            <a:ext cx="1000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>7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2428868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1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929066"/>
            <a:ext cx="357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7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3929066"/>
            <a:ext cx="285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+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3504" y="3929066"/>
            <a:ext cx="214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1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29256" y="3929066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=8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9" name="Рисунок 18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714884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uska-s-gusyatam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3744714" cy="2321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2857496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6-3=3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047528f80d635699f16030058fab600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444" y="0"/>
            <a:ext cx="4443556" cy="295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29256" y="2786058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5+2=8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928934"/>
            <a:ext cx="22860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143240" y="5143512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10-8=2</a:t>
            </a:r>
            <a:endParaRPr lang="ru-RU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857232"/>
            <a:ext cx="371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u="sng" dirty="0" err="1" smtClean="0">
                <a:solidFill>
                  <a:srgbClr val="FF0000"/>
                </a:solidFill>
              </a:rPr>
              <a:t>Физминутка</a:t>
            </a:r>
            <a:endParaRPr lang="ru-RU" sz="4400" b="1" i="1" u="sng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99px_ru_animacii_31591_ljagushka_zadaet_ton_i_za_nej_tancuut_det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143116"/>
            <a:ext cx="729872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udioCutter_malyishariki-razmin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85786" y="1071546"/>
            <a:ext cx="733428" cy="733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0"/>
            <a:ext cx="4444999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428868"/>
            <a:ext cx="714380" cy="815270"/>
          </a:xfrm>
          <a:prstGeom prst="rect">
            <a:avLst/>
          </a:prstGeom>
        </p:spPr>
      </p:pic>
      <p:pic>
        <p:nvPicPr>
          <p:cNvPr id="4" name="Рисунок 3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4890" y="2442722"/>
            <a:ext cx="714380" cy="815270"/>
          </a:xfrm>
          <a:prstGeom prst="rect">
            <a:avLst/>
          </a:prstGeom>
        </p:spPr>
      </p:pic>
      <p:pic>
        <p:nvPicPr>
          <p:cNvPr id="5" name="Рисунок 4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2428868"/>
            <a:ext cx="714380" cy="815270"/>
          </a:xfrm>
          <a:prstGeom prst="rect">
            <a:avLst/>
          </a:prstGeom>
        </p:spPr>
      </p:pic>
      <p:pic>
        <p:nvPicPr>
          <p:cNvPr id="6" name="Рисунок 5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428868"/>
            <a:ext cx="714380" cy="815270"/>
          </a:xfrm>
          <a:prstGeom prst="rect">
            <a:avLst/>
          </a:prstGeom>
        </p:spPr>
      </p:pic>
      <p:pic>
        <p:nvPicPr>
          <p:cNvPr id="7" name="Рисунок 6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428868"/>
            <a:ext cx="714380" cy="815270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428868"/>
            <a:ext cx="761999" cy="914398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428868"/>
            <a:ext cx="761999" cy="914398"/>
          </a:xfrm>
          <a:prstGeom prst="rect">
            <a:avLst/>
          </a:prstGeom>
        </p:spPr>
      </p:pic>
      <p:pic>
        <p:nvPicPr>
          <p:cNvPr id="10" name="Рисунок 9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428868"/>
            <a:ext cx="761999" cy="914398"/>
          </a:xfrm>
          <a:prstGeom prst="rect">
            <a:avLst/>
          </a:prstGeom>
        </p:spPr>
      </p:pic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2428868"/>
            <a:ext cx="761999" cy="914398"/>
          </a:xfrm>
          <a:prstGeom prst="rect">
            <a:avLst/>
          </a:prstGeom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86" y="3500438"/>
            <a:ext cx="761999" cy="914398"/>
          </a:xfrm>
          <a:prstGeom prst="rect">
            <a:avLst/>
          </a:prstGeom>
        </p:spPr>
      </p:pic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5206" y="3500438"/>
            <a:ext cx="761999" cy="914398"/>
          </a:xfrm>
          <a:prstGeom prst="rect">
            <a:avLst/>
          </a:prstGeom>
        </p:spPr>
      </p:pic>
      <p:pic>
        <p:nvPicPr>
          <p:cNvPr id="14" name="Рисунок 13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00438"/>
            <a:ext cx="761999" cy="914398"/>
          </a:xfrm>
          <a:prstGeom prst="rect">
            <a:avLst/>
          </a:prstGeom>
        </p:spPr>
      </p:pic>
      <p:pic>
        <p:nvPicPr>
          <p:cNvPr id="15" name="Рисунок 1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500438"/>
            <a:ext cx="761999" cy="914398"/>
          </a:xfrm>
          <a:prstGeom prst="rect">
            <a:avLst/>
          </a:prstGeom>
        </p:spPr>
      </p:pic>
      <p:pic>
        <p:nvPicPr>
          <p:cNvPr id="16" name="Рисунок 1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3500438"/>
            <a:ext cx="761999" cy="914398"/>
          </a:xfrm>
          <a:prstGeom prst="rect">
            <a:avLst/>
          </a:prstGeom>
        </p:spPr>
      </p:pic>
      <p:pic>
        <p:nvPicPr>
          <p:cNvPr id="17" name="Рисунок 1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500438"/>
            <a:ext cx="761999" cy="914398"/>
          </a:xfrm>
          <a:prstGeom prst="rect">
            <a:avLst/>
          </a:prstGeom>
        </p:spPr>
      </p:pic>
      <p:pic>
        <p:nvPicPr>
          <p:cNvPr id="18" name="Рисунок 17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500438"/>
            <a:ext cx="714380" cy="815270"/>
          </a:xfrm>
          <a:prstGeom prst="rect">
            <a:avLst/>
          </a:prstGeom>
        </p:spPr>
      </p:pic>
      <p:pic>
        <p:nvPicPr>
          <p:cNvPr id="19" name="Рисунок 18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500438"/>
            <a:ext cx="714380" cy="815270"/>
          </a:xfrm>
          <a:prstGeom prst="rect">
            <a:avLst/>
          </a:prstGeom>
        </p:spPr>
      </p:pic>
      <p:pic>
        <p:nvPicPr>
          <p:cNvPr id="20" name="Рисунок 19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500438"/>
            <a:ext cx="714380" cy="815270"/>
          </a:xfrm>
          <a:prstGeom prst="rect">
            <a:avLst/>
          </a:prstGeom>
        </p:spPr>
      </p:pic>
      <p:pic>
        <p:nvPicPr>
          <p:cNvPr id="21" name="Рисунок 20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572008"/>
            <a:ext cx="714380" cy="815270"/>
          </a:xfrm>
          <a:prstGeom prst="rect">
            <a:avLst/>
          </a:prstGeom>
        </p:spPr>
      </p:pic>
      <p:pic>
        <p:nvPicPr>
          <p:cNvPr id="22" name="Рисунок 21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4572008"/>
            <a:ext cx="714380" cy="815270"/>
          </a:xfrm>
          <a:prstGeom prst="rect">
            <a:avLst/>
          </a:prstGeom>
        </p:spPr>
      </p:pic>
      <p:pic>
        <p:nvPicPr>
          <p:cNvPr id="23" name="Рисунок 22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108" y="4572008"/>
            <a:ext cx="714380" cy="815270"/>
          </a:xfrm>
          <a:prstGeom prst="rect">
            <a:avLst/>
          </a:prstGeom>
        </p:spPr>
      </p:pic>
      <p:pic>
        <p:nvPicPr>
          <p:cNvPr id="24" name="Рисунок 23" descr="8e854df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572008"/>
            <a:ext cx="714380" cy="815270"/>
          </a:xfrm>
          <a:prstGeom prst="rect">
            <a:avLst/>
          </a:prstGeom>
        </p:spPr>
      </p:pic>
      <p:pic>
        <p:nvPicPr>
          <p:cNvPr id="25" name="Рисунок 2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4500570"/>
            <a:ext cx="761999" cy="914398"/>
          </a:xfrm>
          <a:prstGeom prst="rect">
            <a:avLst/>
          </a:prstGeom>
        </p:spPr>
      </p:pic>
      <p:pic>
        <p:nvPicPr>
          <p:cNvPr id="26" name="Рисунок 2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4500570"/>
            <a:ext cx="761999" cy="914398"/>
          </a:xfrm>
          <a:prstGeom prst="rect">
            <a:avLst/>
          </a:prstGeom>
        </p:spPr>
      </p:pic>
      <p:pic>
        <p:nvPicPr>
          <p:cNvPr id="27" name="Рисунок 2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4500570"/>
            <a:ext cx="761999" cy="914398"/>
          </a:xfrm>
          <a:prstGeom prst="rect">
            <a:avLst/>
          </a:prstGeom>
        </p:spPr>
      </p:pic>
      <p:pic>
        <p:nvPicPr>
          <p:cNvPr id="28" name="Рисунок 2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4500570"/>
            <a:ext cx="761999" cy="914398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143372" y="2357430"/>
            <a:ext cx="357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&gt;</a:t>
            </a:r>
            <a:endParaRPr lang="ru-RU" sz="6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286116" y="3429000"/>
            <a:ext cx="5000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&lt;</a:t>
            </a:r>
            <a:endParaRPr lang="ru-RU" sz="6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86182" y="4500570"/>
            <a:ext cx="357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=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310</TotalTime>
  <Words>20</Words>
  <PresentationFormat>Экран (4:3)</PresentationFormat>
  <Paragraphs>16</Paragraphs>
  <Slides>12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Начальная</vt:lpstr>
      <vt:lpstr>ПЕДАГОГИЧЕСКОЕ МЕРОПРИЯТИЕ «ПУТЕШЕСТВИЕ В ЛЕС ЧУДЕС»   Субботина О.В.,  МБДОУ д/с № 40 «Сороконожка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RePack by Diakov</cp:lastModifiedBy>
  <cp:revision>29</cp:revision>
  <dcterms:created xsi:type="dcterms:W3CDTF">2022-03-16T06:06:12Z</dcterms:created>
  <dcterms:modified xsi:type="dcterms:W3CDTF">2022-03-17T13:54:27Z</dcterms:modified>
</cp:coreProperties>
</file>